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61" r:id="rId6"/>
    <p:sldId id="28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1" r:id="rId16"/>
    <p:sldId id="274" r:id="rId17"/>
    <p:sldId id="273" r:id="rId18"/>
    <p:sldId id="275" r:id="rId19"/>
    <p:sldId id="276" r:id="rId20"/>
    <p:sldId id="278" r:id="rId21"/>
    <p:sldId id="279" r:id="rId22"/>
    <p:sldId id="28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4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E176C-8625-0C3F-4874-EF0ACC072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D7BACD-1CF1-0021-0E20-E7C4A8706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31FAF8-1A8C-4BEB-3F30-3BD52DA1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7C10-9448-4783-97C2-ABF607CB7F86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D137B-6DCB-C4D4-0C89-625B5C5A8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0423F6-AF70-F6AE-F625-7A13205C0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6A76-473F-4DD6-9FE8-85660617B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40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207FFC-2F35-0D34-6611-260E01522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3DACE8-3871-F36D-447C-F21F11597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DD2637-B153-09AD-F08C-C97E0E027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7C10-9448-4783-97C2-ABF607CB7F86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91AD2-9F6F-91ED-8A41-2E999D4B3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613B70-1597-03BE-3636-61CEAD4A2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6A76-473F-4DD6-9FE8-85660617B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68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8C8C8F-A025-7864-0F45-FEFC67E42F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FA0346-398A-6B02-3B7A-B491EF0D6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A2BB10-650F-6A18-BDFF-D2269635E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7C10-9448-4783-97C2-ABF607CB7F86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0EDB0-D5BA-1E72-3831-F6E825AF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A847EB-C77B-3039-58E3-1CE9C9C3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6A76-473F-4DD6-9FE8-85660617B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843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2F7A0-972A-4554-8E08-003F2031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589C5E-83AD-781F-4E6A-06659F34D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4B180A-06B4-253E-215C-1DBF10C15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7C10-9448-4783-97C2-ABF607CB7F86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D7996-34C5-626A-BF1E-3547C4B1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696011-5A1D-36E8-12C8-FFF20428F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6A76-473F-4DD6-9FE8-85660617B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476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C2E353-253E-43C8-BB70-CFCC77E30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D250CE-1517-3D09-55F8-750E8DC77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46836D-EA99-C76E-581A-0D8B2F786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7C10-9448-4783-97C2-ABF607CB7F86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8883B-4F04-B6A1-6C1C-63BC420E5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482D84-E548-5B6F-2805-5200D7B7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6A76-473F-4DD6-9FE8-85660617B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00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25FB3-8000-DC7E-92CD-1166233B1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F1B608-0FD3-065E-9274-0AC3285FC9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253811-C6E7-7491-15B7-51D7350A9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A0035A-2FDC-D0F7-FFB6-26BCA5B67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7C10-9448-4783-97C2-ABF607CB7F86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FD3796-F9E6-EB21-4F1B-D9CD553AE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EF4A84-B68C-5DC6-42D8-2B03DFE2A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6A76-473F-4DD6-9FE8-85660617B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1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E71C8-5A2B-D1E8-F32C-17165977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E08431-6710-D325-B01F-FFF5696C2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3B63F1-AC65-58B9-CDB9-5AAF61824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191FEF-480B-3FF4-003C-D0B19EB37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A220C2-A33F-385B-8F43-2879DEBF3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7D3C30-663E-12ED-681F-7F1152E32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7C10-9448-4783-97C2-ABF607CB7F86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471AAA-E73E-A40B-F895-9EB3CBD0A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485CAA-9CCD-C672-5B83-562504A9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6A76-473F-4DD6-9FE8-85660617B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544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73745-E14E-09F1-578F-77DF8D82F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D514AA-8C60-A528-2A31-35D80DB5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7C10-9448-4783-97C2-ABF607CB7F86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25511F-6D39-A008-36D6-CF637506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B79795-B770-B7E8-C62A-5C935D35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6A76-473F-4DD6-9FE8-85660617B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246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FA8081-34BF-C1EE-4C7B-46B8D7153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7C10-9448-4783-97C2-ABF607CB7F86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836A28-56CC-88DF-9377-2B627BA3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EE0877-BF86-5CC0-4015-677F8D11A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6A76-473F-4DD6-9FE8-85660617B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24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62EB3-F041-419F-2236-728558DC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03E15C-298D-B43A-D5D6-E9BAAF333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C9CBEC-1324-28FA-A361-AE7EA5BD1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B546AD-424A-ACF1-9AD5-32E88F505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7C10-9448-4783-97C2-ABF607CB7F86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860352-A8F5-D793-FAC6-88D6C4C16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864C3C-7033-48B1-3B87-D2C6A211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6A76-473F-4DD6-9FE8-85660617B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9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20F65-A417-EB5C-E03C-1DC67A835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B39A28-94A9-3361-A2B8-D1D6C48CFB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1EC1CE-036C-1CDC-5386-EDF5CB8E7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D20CAA-6AF6-736F-2587-36B2E6870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7C10-9448-4783-97C2-ABF607CB7F86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155952-D053-97E2-9F14-1E817501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DA779F-F5FB-2441-7EA4-25748C638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6A76-473F-4DD6-9FE8-85660617B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7D12F-B29F-9076-3F04-DAB321748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A1465D-931E-979C-0F26-6337282D7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AA8CFE-37B0-85BA-0ABB-684B8EDF2B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87C10-9448-4783-97C2-ABF607CB7F86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6EDA1-AD95-8784-EBA0-2C70AF6C3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82E020-893F-A805-9C4A-F7B768D88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06A76-473F-4DD6-9FE8-85660617B0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54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F9EF6D-C52B-5B16-D11D-365FA24273B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08" y="646286"/>
            <a:ext cx="2789546" cy="5889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1089AA-BF1A-4D8B-3566-EE30E1D24C71}"/>
              </a:ext>
            </a:extLst>
          </p:cNvPr>
          <p:cNvSpPr txBox="1"/>
          <p:nvPr/>
        </p:nvSpPr>
        <p:spPr>
          <a:xfrm>
            <a:off x="220436" y="155121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로그인 화면 </a:t>
            </a:r>
            <a:r>
              <a:rPr lang="en-US" altLang="ko-KR" dirty="0"/>
              <a:t>– </a:t>
            </a:r>
            <a:r>
              <a:rPr lang="ko-KR" altLang="en-US" dirty="0"/>
              <a:t>권한 설정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0FACB3-985D-C27F-2B51-40D5A9D894BF}"/>
              </a:ext>
            </a:extLst>
          </p:cNvPr>
          <p:cNvSpPr/>
          <p:nvPr/>
        </p:nvSpPr>
        <p:spPr>
          <a:xfrm>
            <a:off x="1238434" y="4964628"/>
            <a:ext cx="1167493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B216B2-A155-5A29-00E6-F64415AE1783}"/>
              </a:ext>
            </a:extLst>
          </p:cNvPr>
          <p:cNvSpPr txBox="1"/>
          <p:nvPr/>
        </p:nvSpPr>
        <p:spPr>
          <a:xfrm>
            <a:off x="3306454" y="646286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전화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메시지 권한 모두 허용</a:t>
            </a:r>
          </a:p>
        </p:txBody>
      </p:sp>
    </p:spTree>
    <p:extLst>
      <p:ext uri="{BB962C8B-B14F-4D97-AF65-F5344CB8AC3E}">
        <p14:creationId xmlns:p14="http://schemas.microsoft.com/office/powerpoint/2010/main" val="364458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1089AA-BF1A-4D8B-3566-EE30E1D24C71}"/>
              </a:ext>
            </a:extLst>
          </p:cNvPr>
          <p:cNvSpPr txBox="1"/>
          <p:nvPr/>
        </p:nvSpPr>
        <p:spPr>
          <a:xfrm>
            <a:off x="220436" y="155121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홈 화면 </a:t>
            </a:r>
            <a:r>
              <a:rPr lang="en-US" altLang="ko-KR" dirty="0"/>
              <a:t>– </a:t>
            </a:r>
            <a:r>
              <a:rPr lang="ko-KR" altLang="en-US" dirty="0"/>
              <a:t>삭제하기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F5F4091-329D-F8CE-712F-CDC83F2682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" y="598518"/>
            <a:ext cx="2820731" cy="59548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C8A170-0837-7835-4B41-2136A0034C29}"/>
              </a:ext>
            </a:extLst>
          </p:cNvPr>
          <p:cNvSpPr txBox="1"/>
          <p:nvPr/>
        </p:nvSpPr>
        <p:spPr>
          <a:xfrm>
            <a:off x="3310381" y="3109239"/>
            <a:ext cx="10983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삭제하기 클릭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9AC800-191F-48D1-4EEE-399C9BB6140B}"/>
              </a:ext>
            </a:extLst>
          </p:cNvPr>
          <p:cNvSpPr/>
          <p:nvPr/>
        </p:nvSpPr>
        <p:spPr>
          <a:xfrm>
            <a:off x="1808358" y="4658694"/>
            <a:ext cx="960527" cy="354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F2CCEA2-2AC8-4C75-475E-62B531E86A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951" y="598517"/>
            <a:ext cx="2820731" cy="59548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362AE1-302E-595A-3C36-3E294BBBF75A}"/>
              </a:ext>
            </a:extLst>
          </p:cNvPr>
          <p:cNvSpPr txBox="1"/>
          <p:nvPr/>
        </p:nvSpPr>
        <p:spPr>
          <a:xfrm>
            <a:off x="7920480" y="3109239"/>
            <a:ext cx="21869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상단탭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기프티콘</a:t>
            </a:r>
            <a:r>
              <a:rPr lang="ko-KR" altLang="en-US" sz="1500" dirty="0"/>
              <a:t> 목록 화면에서 삭제됨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71A3A71-2AB7-6728-DD24-3B131373191D}"/>
              </a:ext>
            </a:extLst>
          </p:cNvPr>
          <p:cNvCxnSpPr>
            <a:cxnSpLocks/>
          </p:cNvCxnSpPr>
          <p:nvPr/>
        </p:nvCxnSpPr>
        <p:spPr>
          <a:xfrm>
            <a:off x="2768885" y="4835783"/>
            <a:ext cx="211106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19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1089AA-BF1A-4D8B-3566-EE30E1D24C71}"/>
              </a:ext>
            </a:extLst>
          </p:cNvPr>
          <p:cNvSpPr txBox="1"/>
          <p:nvPr/>
        </p:nvSpPr>
        <p:spPr>
          <a:xfrm>
            <a:off x="220436" y="155121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홈 화면 </a:t>
            </a:r>
            <a:r>
              <a:rPr lang="en-US" altLang="ko-KR" dirty="0"/>
              <a:t>– </a:t>
            </a:r>
            <a:r>
              <a:rPr lang="ko-KR" altLang="en-US" dirty="0"/>
              <a:t>상단 탭 분류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362AE1-302E-595A-3C36-3E294BBBF75A}"/>
              </a:ext>
            </a:extLst>
          </p:cNvPr>
          <p:cNvSpPr txBox="1"/>
          <p:nvPr/>
        </p:nvSpPr>
        <p:spPr>
          <a:xfrm>
            <a:off x="3372973" y="1270515"/>
            <a:ext cx="2333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사용자가 가진 </a:t>
            </a:r>
            <a:r>
              <a:rPr lang="ko-KR" altLang="en-US" sz="1500" dirty="0" err="1"/>
              <a:t>기프티콘을</a:t>
            </a:r>
            <a:r>
              <a:rPr lang="ko-KR" altLang="en-US" sz="1500" dirty="0"/>
              <a:t> 분류한 탭</a:t>
            </a:r>
            <a:br>
              <a:rPr lang="en-US" altLang="ko-KR" sz="1500" dirty="0"/>
            </a:br>
            <a:endParaRPr lang="en-US" altLang="ko-KR" sz="1500" dirty="0"/>
          </a:p>
          <a:p>
            <a:br>
              <a:rPr lang="en-US" altLang="ko-KR" sz="1500" dirty="0"/>
            </a:br>
            <a:r>
              <a:rPr lang="ko-KR" altLang="en-US" sz="1500" dirty="0"/>
              <a:t>누르면 각 브랜드로 분류된 </a:t>
            </a:r>
            <a:r>
              <a:rPr lang="ko-KR" altLang="en-US" sz="1500" dirty="0" err="1"/>
              <a:t>기프티콘을</a:t>
            </a:r>
            <a:r>
              <a:rPr lang="ko-KR" altLang="en-US" sz="1500" dirty="0"/>
              <a:t> 보여줌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0C6B7B-2F6F-0488-4EF3-50C5BD125CA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2" y="524453"/>
            <a:ext cx="2904337" cy="61313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394AE6C-A739-FA8F-7F76-5670A7330340}"/>
              </a:ext>
            </a:extLst>
          </p:cNvPr>
          <p:cNvSpPr/>
          <p:nvPr/>
        </p:nvSpPr>
        <p:spPr>
          <a:xfrm>
            <a:off x="368374" y="1224053"/>
            <a:ext cx="2820731" cy="354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B6E254-6936-842E-4E77-E49C8D4B568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755" y="524453"/>
            <a:ext cx="2904338" cy="613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0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1089AA-BF1A-4D8B-3566-EE30E1D24C71}"/>
              </a:ext>
            </a:extLst>
          </p:cNvPr>
          <p:cNvSpPr txBox="1"/>
          <p:nvPr/>
        </p:nvSpPr>
        <p:spPr>
          <a:xfrm>
            <a:off x="220436" y="155121"/>
            <a:ext cx="442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홈 화면 </a:t>
            </a:r>
            <a:r>
              <a:rPr lang="en-US" altLang="ko-KR" dirty="0"/>
              <a:t>– </a:t>
            </a:r>
            <a:r>
              <a:rPr lang="ko-KR" altLang="en-US" dirty="0"/>
              <a:t>흔들기</a:t>
            </a:r>
            <a:r>
              <a:rPr lang="en-US" altLang="ko-KR" dirty="0"/>
              <a:t>(</a:t>
            </a:r>
            <a:r>
              <a:rPr lang="ko-KR" altLang="en-US" dirty="0"/>
              <a:t>한 건물에 여러 매장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A97D9C-10FC-F67C-4E9D-300B1F1BB1D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36" y="661307"/>
            <a:ext cx="2784451" cy="58782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907A4CC-F477-1E22-630B-39C44225CB4B}"/>
              </a:ext>
            </a:extLst>
          </p:cNvPr>
          <p:cNvSpPr/>
          <p:nvPr/>
        </p:nvSpPr>
        <p:spPr>
          <a:xfrm>
            <a:off x="510318" y="1509803"/>
            <a:ext cx="2227869" cy="354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B178F-6FF4-76E2-8CC5-CE6598E597BA}"/>
              </a:ext>
            </a:extLst>
          </p:cNvPr>
          <p:cNvSpPr/>
          <p:nvPr/>
        </p:nvSpPr>
        <p:spPr>
          <a:xfrm>
            <a:off x="604587" y="5228122"/>
            <a:ext cx="2019299" cy="489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5B01CC-A6A7-E8E9-7062-3925F847F310}"/>
              </a:ext>
            </a:extLst>
          </p:cNvPr>
          <p:cNvSpPr txBox="1"/>
          <p:nvPr/>
        </p:nvSpPr>
        <p:spPr>
          <a:xfrm>
            <a:off x="3169176" y="1409893"/>
            <a:ext cx="2513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오차범위 내 브랜드 목록</a:t>
            </a:r>
            <a:endParaRPr lang="en-US" altLang="ko-KR" sz="1500" dirty="0"/>
          </a:p>
          <a:p>
            <a:br>
              <a:rPr lang="en-US" altLang="ko-KR" sz="1500" dirty="0"/>
            </a:br>
            <a:r>
              <a:rPr lang="ko-KR" altLang="en-US" sz="1500" dirty="0"/>
              <a:t>클릭하면 각 브랜드의 </a:t>
            </a:r>
            <a:r>
              <a:rPr lang="ko-KR" altLang="en-US" sz="1500" dirty="0" err="1"/>
              <a:t>기프티콘</a:t>
            </a:r>
            <a:r>
              <a:rPr lang="ko-KR" altLang="en-US" sz="1500" dirty="0"/>
              <a:t> 확인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B4DCE-7FCB-97C0-0ADF-B37D52CDEDEC}"/>
              </a:ext>
            </a:extLst>
          </p:cNvPr>
          <p:cNvSpPr txBox="1"/>
          <p:nvPr/>
        </p:nvSpPr>
        <p:spPr>
          <a:xfrm>
            <a:off x="3169177" y="5228122"/>
            <a:ext cx="25131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/>
              <a:t>슬라이드 하거나 클릭하면 해당 </a:t>
            </a:r>
            <a:r>
              <a:rPr lang="ko-KR" altLang="en-US" sz="1500" dirty="0" err="1"/>
              <a:t>기프티콘으로</a:t>
            </a:r>
            <a:r>
              <a:rPr lang="ko-KR" altLang="en-US" sz="1500" dirty="0"/>
              <a:t> 이동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1C7314-2FB7-254E-613F-F5DCFD545F5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059" y="661307"/>
            <a:ext cx="2784452" cy="587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14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1089AA-BF1A-4D8B-3566-EE30E1D24C71}"/>
              </a:ext>
            </a:extLst>
          </p:cNvPr>
          <p:cNvSpPr txBox="1"/>
          <p:nvPr/>
        </p:nvSpPr>
        <p:spPr>
          <a:xfrm>
            <a:off x="220436" y="155121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홈 화면 </a:t>
            </a:r>
            <a:r>
              <a:rPr lang="en-US" altLang="ko-KR" dirty="0"/>
              <a:t>– </a:t>
            </a:r>
            <a:r>
              <a:rPr lang="ko-KR" altLang="en-US" dirty="0"/>
              <a:t>흔들기 </a:t>
            </a:r>
            <a:r>
              <a:rPr lang="ko-KR" altLang="en-US" dirty="0" err="1"/>
              <a:t>금액권</a:t>
            </a:r>
            <a:r>
              <a:rPr lang="ko-KR" altLang="en-US" dirty="0"/>
              <a:t>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DBFB5A-4609-148D-2658-1CF51A1793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2" y="661307"/>
            <a:ext cx="2784451" cy="587828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F34F58-7AD8-FA28-B769-3FEEF5FB9B27}"/>
              </a:ext>
            </a:extLst>
          </p:cNvPr>
          <p:cNvSpPr/>
          <p:nvPr/>
        </p:nvSpPr>
        <p:spPr>
          <a:xfrm>
            <a:off x="748167" y="4568688"/>
            <a:ext cx="1904019" cy="378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8DDDE8-AA63-AEB1-9890-9F18248E0ED8}"/>
              </a:ext>
            </a:extLst>
          </p:cNvPr>
          <p:cNvSpPr txBox="1"/>
          <p:nvPr/>
        </p:nvSpPr>
        <p:spPr>
          <a:xfrm>
            <a:off x="3330144" y="2865334"/>
            <a:ext cx="2106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금액권일</a:t>
            </a:r>
            <a:r>
              <a:rPr lang="ko-KR" altLang="en-US" sz="1500" dirty="0"/>
              <a:t> 경우 사용한</a:t>
            </a:r>
            <a:endParaRPr lang="en-US" altLang="ko-KR" sz="1500" dirty="0"/>
          </a:p>
          <a:p>
            <a:r>
              <a:rPr lang="ko-KR" altLang="en-US" sz="1500" dirty="0"/>
              <a:t>금액 입력 다이얼로그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0C13D44-D570-8B86-20CF-4ABFD7976D5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051" y="342900"/>
            <a:ext cx="2687769" cy="567417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B638A7-7799-0F6D-1915-F19742FE0C4F}"/>
              </a:ext>
            </a:extLst>
          </p:cNvPr>
          <p:cNvSpPr/>
          <p:nvPr/>
        </p:nvSpPr>
        <p:spPr>
          <a:xfrm>
            <a:off x="5774646" y="3254533"/>
            <a:ext cx="2495776" cy="348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4FFDB0C-5FD7-6E40-E363-8F0AA486F4D7}"/>
              </a:ext>
            </a:extLst>
          </p:cNvPr>
          <p:cNvSpPr/>
          <p:nvPr/>
        </p:nvSpPr>
        <p:spPr>
          <a:xfrm>
            <a:off x="6727146" y="2966647"/>
            <a:ext cx="653369" cy="287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99607B5-C1ED-2F42-BB4D-D79F0EEAF5F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382" y="342900"/>
            <a:ext cx="2687769" cy="56741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4D119D-BE6F-C407-AC67-04DF30EC7D85}"/>
              </a:ext>
            </a:extLst>
          </p:cNvPr>
          <p:cNvSpPr txBox="1"/>
          <p:nvPr/>
        </p:nvSpPr>
        <p:spPr>
          <a:xfrm>
            <a:off x="5680051" y="6236726"/>
            <a:ext cx="2859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금액 버튼 눌러 입력 가능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784A24-5575-B22E-C57C-571669CA7AC5}"/>
              </a:ext>
            </a:extLst>
          </p:cNvPr>
          <p:cNvSpPr txBox="1"/>
          <p:nvPr/>
        </p:nvSpPr>
        <p:spPr>
          <a:xfrm>
            <a:off x="8865368" y="6098226"/>
            <a:ext cx="2275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Edit Text </a:t>
            </a:r>
            <a:r>
              <a:rPr lang="ko-KR" altLang="en-US" sz="1800" dirty="0"/>
              <a:t>클릭하면</a:t>
            </a:r>
            <a:br>
              <a:rPr lang="en-US" altLang="ko-KR" sz="1800" dirty="0"/>
            </a:br>
            <a:r>
              <a:rPr lang="ko-KR" altLang="en-US" sz="1800" dirty="0"/>
              <a:t>키패드로 입력 가능</a:t>
            </a:r>
            <a:endParaRPr lang="ko-KR" altLang="en-US" dirty="0"/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144F3DCD-9A21-1000-1DE1-978219A54BB5}"/>
              </a:ext>
            </a:extLst>
          </p:cNvPr>
          <p:cNvCxnSpPr>
            <a:cxnSpLocks/>
          </p:cNvCxnSpPr>
          <p:nvPr/>
        </p:nvCxnSpPr>
        <p:spPr>
          <a:xfrm flipV="1">
            <a:off x="2652186" y="3179989"/>
            <a:ext cx="3027865" cy="1543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68706E2-67BE-CC12-BF1C-033D7B128209}"/>
              </a:ext>
            </a:extLst>
          </p:cNvPr>
          <p:cNvCxnSpPr>
            <a:cxnSpLocks/>
          </p:cNvCxnSpPr>
          <p:nvPr/>
        </p:nvCxnSpPr>
        <p:spPr>
          <a:xfrm>
            <a:off x="7367053" y="3110589"/>
            <a:ext cx="12923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533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1089AA-BF1A-4D8B-3566-EE30E1D24C71}"/>
              </a:ext>
            </a:extLst>
          </p:cNvPr>
          <p:cNvSpPr txBox="1"/>
          <p:nvPr/>
        </p:nvSpPr>
        <p:spPr>
          <a:xfrm>
            <a:off x="220436" y="155121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홈 화면 </a:t>
            </a:r>
            <a:r>
              <a:rPr lang="en-US" altLang="ko-KR" dirty="0"/>
              <a:t>– </a:t>
            </a:r>
            <a:r>
              <a:rPr lang="ko-KR" altLang="en-US" dirty="0"/>
              <a:t>흔들기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B4DCE-7FCB-97C0-0ADF-B37D52CDEDEC}"/>
              </a:ext>
            </a:extLst>
          </p:cNvPr>
          <p:cNvSpPr txBox="1"/>
          <p:nvPr/>
        </p:nvSpPr>
        <p:spPr>
          <a:xfrm>
            <a:off x="3086564" y="4735659"/>
            <a:ext cx="1990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사용하기 클릭하면</a:t>
            </a:r>
            <a:br>
              <a:rPr lang="en-US" altLang="ko-KR" sz="1500" dirty="0"/>
            </a:br>
            <a:r>
              <a:rPr lang="ko-KR" altLang="en-US" sz="1500" dirty="0"/>
              <a:t>회색으로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1FA9D0-E0F5-0B62-5DC1-FC91D4F4B84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30" y="680586"/>
            <a:ext cx="2736646" cy="57773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704E6C-6DE2-38AA-BF02-D7B7FC1E54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7" y="675830"/>
            <a:ext cx="2738899" cy="578212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B178F-6FF4-76E2-8CC5-CE6598E597BA}"/>
              </a:ext>
            </a:extLst>
          </p:cNvPr>
          <p:cNvSpPr/>
          <p:nvPr/>
        </p:nvSpPr>
        <p:spPr>
          <a:xfrm>
            <a:off x="707466" y="4524091"/>
            <a:ext cx="2019299" cy="425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632209DC-B654-2613-1DDA-54119AD1C5FC}"/>
              </a:ext>
            </a:extLst>
          </p:cNvPr>
          <p:cNvCxnSpPr>
            <a:cxnSpLocks/>
          </p:cNvCxnSpPr>
          <p:nvPr/>
        </p:nvCxnSpPr>
        <p:spPr>
          <a:xfrm>
            <a:off x="2726765" y="4675362"/>
            <a:ext cx="216636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615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1089AA-BF1A-4D8B-3566-EE30E1D24C71}"/>
              </a:ext>
            </a:extLst>
          </p:cNvPr>
          <p:cNvSpPr txBox="1"/>
          <p:nvPr/>
        </p:nvSpPr>
        <p:spPr>
          <a:xfrm>
            <a:off x="220436" y="155121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홈 화면 </a:t>
            </a:r>
            <a:r>
              <a:rPr lang="en-US" altLang="ko-KR" dirty="0"/>
              <a:t>– </a:t>
            </a:r>
            <a:r>
              <a:rPr lang="ko-KR" altLang="en-US" dirty="0"/>
              <a:t>히스토리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363EBCD-CBFC-3C0D-3CDD-00E828E4AB0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49" y="598518"/>
            <a:ext cx="2820731" cy="595487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077270F-414D-7DDC-C8EF-461AA8EB78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91" y="598518"/>
            <a:ext cx="2820731" cy="59548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23B0AB7-70F8-4325-4EC7-B21ED18D32DF}"/>
              </a:ext>
            </a:extLst>
          </p:cNvPr>
          <p:cNvSpPr/>
          <p:nvPr/>
        </p:nvSpPr>
        <p:spPr>
          <a:xfrm>
            <a:off x="2660826" y="873577"/>
            <a:ext cx="335465" cy="361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217AD9-A5CA-3C4B-7832-020A85891359}"/>
              </a:ext>
            </a:extLst>
          </p:cNvPr>
          <p:cNvSpPr txBox="1"/>
          <p:nvPr/>
        </p:nvSpPr>
        <p:spPr>
          <a:xfrm>
            <a:off x="3043221" y="1234671"/>
            <a:ext cx="207578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오른쪽 위 히스토리 버튼 클릭</a:t>
            </a:r>
            <a:br>
              <a:rPr lang="en-US" altLang="ko-KR" sz="1500" dirty="0"/>
            </a:br>
            <a:br>
              <a:rPr lang="en-US" altLang="ko-KR" sz="1500" dirty="0"/>
            </a:br>
            <a:r>
              <a:rPr lang="ko-KR" altLang="en-US" sz="1500" dirty="0"/>
              <a:t>사용한 </a:t>
            </a:r>
            <a:r>
              <a:rPr lang="ko-KR" altLang="en-US" sz="1500" dirty="0" err="1"/>
              <a:t>기프티콘</a:t>
            </a:r>
            <a:r>
              <a:rPr lang="ko-KR" altLang="en-US" sz="1500" dirty="0"/>
              <a:t> 확인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9D0084-119C-5405-CC0C-F3D1AC6E899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451" y="598518"/>
            <a:ext cx="2820731" cy="595487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223A0B-9C8A-4319-0C09-3AA29E13299D}"/>
              </a:ext>
            </a:extLst>
          </p:cNvPr>
          <p:cNvSpPr/>
          <p:nvPr/>
        </p:nvSpPr>
        <p:spPr>
          <a:xfrm>
            <a:off x="5050240" y="1483176"/>
            <a:ext cx="2665010" cy="8599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54AF85-2E28-8650-11B9-EB46B6C4DFC0}"/>
              </a:ext>
            </a:extLst>
          </p:cNvPr>
          <p:cNvSpPr/>
          <p:nvPr/>
        </p:nvSpPr>
        <p:spPr>
          <a:xfrm>
            <a:off x="8389102" y="4795156"/>
            <a:ext cx="2012198" cy="381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90A2B3-7E07-E01D-2758-1B916001F458}"/>
              </a:ext>
            </a:extLst>
          </p:cNvPr>
          <p:cNvSpPr txBox="1"/>
          <p:nvPr/>
        </p:nvSpPr>
        <p:spPr>
          <a:xfrm>
            <a:off x="9731167" y="3681859"/>
            <a:ext cx="2313877" cy="101566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ko-KR" altLang="en-US" sz="1500" dirty="0"/>
              <a:t>되돌리기</a:t>
            </a:r>
            <a:br>
              <a:rPr lang="en-US" altLang="ko-KR" sz="1500" dirty="0"/>
            </a:br>
            <a:r>
              <a:rPr lang="en-US" altLang="ko-KR" sz="1500" dirty="0"/>
              <a:t>-&gt; </a:t>
            </a:r>
            <a:r>
              <a:rPr lang="ko-KR" altLang="en-US" sz="1500" dirty="0"/>
              <a:t>홈화면에 다시 되돌림</a:t>
            </a:r>
            <a:br>
              <a:rPr lang="en-US" altLang="ko-KR" sz="1500" dirty="0"/>
            </a:br>
            <a:br>
              <a:rPr lang="en-US" altLang="ko-KR" sz="1500" dirty="0"/>
            </a:br>
            <a:r>
              <a:rPr lang="ko-KR" altLang="en-US" sz="1500" dirty="0"/>
              <a:t>삭제하기 </a:t>
            </a:r>
            <a:r>
              <a:rPr lang="en-US" altLang="ko-KR" sz="1500" dirty="0"/>
              <a:t>-&gt; </a:t>
            </a:r>
            <a:r>
              <a:rPr lang="ko-KR" altLang="en-US" sz="1500" dirty="0"/>
              <a:t>영구 삭제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AE0474-815E-AE7F-788C-ADAA86436989}"/>
              </a:ext>
            </a:extLst>
          </p:cNvPr>
          <p:cNvSpPr/>
          <p:nvPr/>
        </p:nvSpPr>
        <p:spPr>
          <a:xfrm>
            <a:off x="7017834" y="6192300"/>
            <a:ext cx="335465" cy="361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B81C1A-93A3-E78A-6B62-12227D87174F}"/>
              </a:ext>
            </a:extLst>
          </p:cNvPr>
          <p:cNvSpPr txBox="1"/>
          <p:nvPr/>
        </p:nvSpPr>
        <p:spPr>
          <a:xfrm>
            <a:off x="6584314" y="5502844"/>
            <a:ext cx="1405137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뒤로가기</a:t>
            </a:r>
            <a:r>
              <a:rPr lang="ko-KR" altLang="en-US" sz="1500" dirty="0"/>
              <a:t> 버튼</a:t>
            </a:r>
            <a:br>
              <a:rPr lang="en-US" altLang="ko-KR" sz="1500" dirty="0"/>
            </a:br>
            <a:r>
              <a:rPr lang="en-US" altLang="ko-KR" sz="1500" dirty="0"/>
              <a:t>-&gt; </a:t>
            </a:r>
            <a:r>
              <a:rPr lang="ko-KR" altLang="en-US" sz="1500" dirty="0" err="1"/>
              <a:t>홈화면</a:t>
            </a:r>
            <a:endParaRPr lang="ko-KR" altLang="en-US" sz="150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BD84635-3F8F-BBB3-8D12-ABFD50C1CDB2}"/>
              </a:ext>
            </a:extLst>
          </p:cNvPr>
          <p:cNvCxnSpPr>
            <a:cxnSpLocks/>
          </p:cNvCxnSpPr>
          <p:nvPr/>
        </p:nvCxnSpPr>
        <p:spPr>
          <a:xfrm>
            <a:off x="2996291" y="1054124"/>
            <a:ext cx="211106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76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1089AA-BF1A-4D8B-3566-EE30E1D24C71}"/>
              </a:ext>
            </a:extLst>
          </p:cNvPr>
          <p:cNvSpPr txBox="1"/>
          <p:nvPr/>
        </p:nvSpPr>
        <p:spPr>
          <a:xfrm>
            <a:off x="220436" y="155121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등록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77270F-414D-7DDC-C8EF-461AA8EB786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91" y="598519"/>
            <a:ext cx="2683747" cy="56656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23B0AB7-70F8-4325-4EC7-B21ED18D32DF}"/>
              </a:ext>
            </a:extLst>
          </p:cNvPr>
          <p:cNvSpPr/>
          <p:nvPr/>
        </p:nvSpPr>
        <p:spPr>
          <a:xfrm>
            <a:off x="1044297" y="5529141"/>
            <a:ext cx="335465" cy="361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217AD9-A5CA-3C4B-7832-020A85891359}"/>
              </a:ext>
            </a:extLst>
          </p:cNvPr>
          <p:cNvSpPr txBox="1"/>
          <p:nvPr/>
        </p:nvSpPr>
        <p:spPr>
          <a:xfrm>
            <a:off x="1457182" y="5209892"/>
            <a:ext cx="19550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하단탭</a:t>
            </a:r>
            <a:r>
              <a:rPr lang="ko-KR" altLang="en-US" sz="1500" dirty="0"/>
              <a:t> 두번째</a:t>
            </a:r>
            <a:r>
              <a:rPr lang="en-US" altLang="ko-KR" sz="1500" dirty="0"/>
              <a:t>(</a:t>
            </a:r>
            <a:r>
              <a:rPr lang="ko-KR" altLang="en-US" sz="1500" dirty="0"/>
              <a:t>등록 탭 클릭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0F3408-C42B-07FC-71CA-E3CBB1A1507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183" y="598517"/>
            <a:ext cx="2683747" cy="5665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2821A8-8A86-5C0A-3D9B-4A5B3F6D6DF0}"/>
              </a:ext>
            </a:extLst>
          </p:cNvPr>
          <p:cNvSpPr txBox="1"/>
          <p:nvPr/>
        </p:nvSpPr>
        <p:spPr>
          <a:xfrm>
            <a:off x="3976751" y="6361346"/>
            <a:ext cx="25554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선택 후 완료 버튼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CB58C7-8C93-0F93-B96B-2253EB92CFA7}"/>
              </a:ext>
            </a:extLst>
          </p:cNvPr>
          <p:cNvSpPr/>
          <p:nvPr/>
        </p:nvSpPr>
        <p:spPr>
          <a:xfrm>
            <a:off x="6128670" y="856448"/>
            <a:ext cx="403503" cy="361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F104840-E866-C7B8-B9A9-ECF95711D32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987" y="557110"/>
            <a:ext cx="2683747" cy="56656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A74EF9-2E35-7DE4-DC89-D4A568BBE7C8}"/>
              </a:ext>
            </a:extLst>
          </p:cNvPr>
          <p:cNvSpPr txBox="1"/>
          <p:nvPr/>
        </p:nvSpPr>
        <p:spPr>
          <a:xfrm>
            <a:off x="9404230" y="5471488"/>
            <a:ext cx="2348707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모든 이미지 클릭해서 확인 후 등록하기 클릭</a:t>
            </a:r>
            <a:br>
              <a:rPr lang="en-US" altLang="ko-KR" sz="1500" dirty="0"/>
            </a:br>
            <a:r>
              <a:rPr lang="en-US" altLang="ko-KR" sz="1500" dirty="0"/>
              <a:t>-&gt; </a:t>
            </a:r>
            <a:r>
              <a:rPr lang="ko-KR" altLang="en-US" sz="1500" dirty="0" err="1"/>
              <a:t>홈화면</a:t>
            </a:r>
            <a:endParaRPr lang="ko-KR" altLang="en-US" sz="15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E75A18-A599-6464-30F7-C295A33C6D2A}"/>
              </a:ext>
            </a:extLst>
          </p:cNvPr>
          <p:cNvSpPr/>
          <p:nvPr/>
        </p:nvSpPr>
        <p:spPr>
          <a:xfrm>
            <a:off x="7749898" y="856448"/>
            <a:ext cx="602168" cy="653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66B6EE-DE51-D31A-C9EA-110649F95AC7}"/>
              </a:ext>
            </a:extLst>
          </p:cNvPr>
          <p:cNvSpPr/>
          <p:nvPr/>
        </p:nvSpPr>
        <p:spPr>
          <a:xfrm>
            <a:off x="8411881" y="856448"/>
            <a:ext cx="1687341" cy="653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EEF066-7D58-47DA-DA56-A9545E15BEF6}"/>
              </a:ext>
            </a:extLst>
          </p:cNvPr>
          <p:cNvSpPr txBox="1"/>
          <p:nvPr/>
        </p:nvSpPr>
        <p:spPr>
          <a:xfrm>
            <a:off x="7663722" y="906421"/>
            <a:ext cx="774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사진</a:t>
            </a:r>
            <a:br>
              <a:rPr lang="en-US" altLang="ko-KR" sz="1500" dirty="0"/>
            </a:br>
            <a:r>
              <a:rPr lang="ko-KR" altLang="en-US" sz="1500" dirty="0" err="1"/>
              <a:t>재선택</a:t>
            </a:r>
            <a:endParaRPr lang="en-US" altLang="ko-KR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46D6EB-4173-0184-CC20-C2CA175D764B}"/>
              </a:ext>
            </a:extLst>
          </p:cNvPr>
          <p:cNvSpPr txBox="1"/>
          <p:nvPr/>
        </p:nvSpPr>
        <p:spPr>
          <a:xfrm>
            <a:off x="10159038" y="856448"/>
            <a:ext cx="1687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/>
              <a:t>각 이미지 클릭해 등록 확인</a:t>
            </a:r>
            <a:endParaRPr lang="en-US" altLang="ko-KR" sz="15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4F59FD2-3673-71F2-018E-0C7E6F5A1EBD}"/>
              </a:ext>
            </a:extLst>
          </p:cNvPr>
          <p:cNvSpPr/>
          <p:nvPr/>
        </p:nvSpPr>
        <p:spPr>
          <a:xfrm>
            <a:off x="7810330" y="3126921"/>
            <a:ext cx="2348708" cy="2228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988002-7D2A-9661-E301-2FACFFFEE51C}"/>
              </a:ext>
            </a:extLst>
          </p:cNvPr>
          <p:cNvSpPr txBox="1"/>
          <p:nvPr/>
        </p:nvSpPr>
        <p:spPr>
          <a:xfrm>
            <a:off x="10159038" y="3112955"/>
            <a:ext cx="16873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각 텍스트 클릭해 수정하면 유효성 검사</a:t>
            </a:r>
            <a:endParaRPr lang="en-US" altLang="ko-KR" sz="15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3620BD-876D-51AD-1925-7B371B1FE0DF}"/>
              </a:ext>
            </a:extLst>
          </p:cNvPr>
          <p:cNvSpPr/>
          <p:nvPr/>
        </p:nvSpPr>
        <p:spPr>
          <a:xfrm>
            <a:off x="8549143" y="5389290"/>
            <a:ext cx="815433" cy="3203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9CB58C7-8C93-0F93-B96B-2253EB92CFA7}"/>
              </a:ext>
            </a:extLst>
          </p:cNvPr>
          <p:cNvSpPr/>
          <p:nvPr/>
        </p:nvSpPr>
        <p:spPr>
          <a:xfrm>
            <a:off x="7810330" y="1650686"/>
            <a:ext cx="2288892" cy="963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988002-7D2A-9661-E301-2FACFFFEE51C}"/>
              </a:ext>
            </a:extLst>
          </p:cNvPr>
          <p:cNvSpPr txBox="1"/>
          <p:nvPr/>
        </p:nvSpPr>
        <p:spPr>
          <a:xfrm>
            <a:off x="10233019" y="1816211"/>
            <a:ext cx="1803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각 카드 </a:t>
            </a:r>
            <a:r>
              <a:rPr lang="ko-KR" altLang="en-US" sz="1500"/>
              <a:t>뷰 클릭 시 </a:t>
            </a:r>
            <a:r>
              <a:rPr lang="ko-KR" altLang="en-US" sz="1500" dirty="0"/>
              <a:t>다시 </a:t>
            </a:r>
            <a:r>
              <a:rPr lang="ko-KR" altLang="en-US" sz="1500" dirty="0" err="1"/>
              <a:t>크롭</a:t>
            </a:r>
            <a:r>
              <a:rPr lang="ko-KR" altLang="en-US" sz="1500" dirty="0"/>
              <a:t> 가능</a:t>
            </a:r>
            <a:endParaRPr lang="en-US" altLang="ko-KR" sz="150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83EFF11-E649-1799-CC08-99A28EC57BDB}"/>
              </a:ext>
            </a:extLst>
          </p:cNvPr>
          <p:cNvCxnSpPr>
            <a:cxnSpLocks/>
          </p:cNvCxnSpPr>
          <p:nvPr/>
        </p:nvCxnSpPr>
        <p:spPr>
          <a:xfrm flipV="1">
            <a:off x="1379762" y="5763890"/>
            <a:ext cx="2539421" cy="71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F52D11-3A8F-7B7B-76E8-0C016A2A6F19}"/>
              </a:ext>
            </a:extLst>
          </p:cNvPr>
          <p:cNvCxnSpPr>
            <a:cxnSpLocks/>
          </p:cNvCxnSpPr>
          <p:nvPr/>
        </p:nvCxnSpPr>
        <p:spPr>
          <a:xfrm>
            <a:off x="6532173" y="1128399"/>
            <a:ext cx="1082814" cy="1614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77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077270F-414D-7DDC-C8EF-461AA8EB786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91" y="598519"/>
            <a:ext cx="2683747" cy="56656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23B0AB7-70F8-4325-4EC7-B21ED18D32DF}"/>
              </a:ext>
            </a:extLst>
          </p:cNvPr>
          <p:cNvSpPr/>
          <p:nvPr/>
        </p:nvSpPr>
        <p:spPr>
          <a:xfrm>
            <a:off x="1725533" y="5529141"/>
            <a:ext cx="335465" cy="361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217AD9-A5CA-3C4B-7832-020A85891359}"/>
              </a:ext>
            </a:extLst>
          </p:cNvPr>
          <p:cNvSpPr txBox="1"/>
          <p:nvPr/>
        </p:nvSpPr>
        <p:spPr>
          <a:xfrm>
            <a:off x="1457182" y="5209892"/>
            <a:ext cx="19550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하단탭</a:t>
            </a:r>
            <a:r>
              <a:rPr lang="ko-KR" altLang="en-US" sz="1500" dirty="0"/>
              <a:t> 세번째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315782-463A-F5E3-889E-893A8F70E5E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604" y="598519"/>
            <a:ext cx="2683747" cy="56656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8A17120-5337-63FE-6EDB-B5355BCA7302}"/>
              </a:ext>
            </a:extLst>
          </p:cNvPr>
          <p:cNvSpPr/>
          <p:nvPr/>
        </p:nvSpPr>
        <p:spPr>
          <a:xfrm>
            <a:off x="3680604" y="897270"/>
            <a:ext cx="2683747" cy="361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95E9E-7EF6-F2B8-1F08-382866AA31AB}"/>
              </a:ext>
            </a:extLst>
          </p:cNvPr>
          <p:cNvSpPr txBox="1"/>
          <p:nvPr/>
        </p:nvSpPr>
        <p:spPr>
          <a:xfrm>
            <a:off x="5831047" y="212674"/>
            <a:ext cx="30148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브랜드 탭 클릭</a:t>
            </a:r>
            <a:endParaRPr lang="en-US" altLang="ko-KR" sz="1500" dirty="0"/>
          </a:p>
          <a:p>
            <a:r>
              <a:rPr lang="en-US" altLang="ko-KR" sz="1500" dirty="0"/>
              <a:t>-&gt;</a:t>
            </a:r>
            <a:r>
              <a:rPr lang="ko-KR" altLang="en-US" sz="1500" dirty="0"/>
              <a:t> 하단 </a:t>
            </a:r>
            <a:r>
              <a:rPr lang="ko-KR" altLang="en-US" sz="1500" dirty="0" err="1"/>
              <a:t>기프티콘</a:t>
            </a:r>
            <a:r>
              <a:rPr lang="en-US" altLang="ko-KR" sz="1500" dirty="0"/>
              <a:t>, </a:t>
            </a:r>
            <a:r>
              <a:rPr lang="ko-KR" altLang="en-US" sz="1500" dirty="0"/>
              <a:t>지도에 표시되는 매장 마커 필터링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2C494E-5C19-2311-E042-F233CC47B6D0}"/>
              </a:ext>
            </a:extLst>
          </p:cNvPr>
          <p:cNvSpPr/>
          <p:nvPr/>
        </p:nvSpPr>
        <p:spPr>
          <a:xfrm>
            <a:off x="5221142" y="2813155"/>
            <a:ext cx="289752" cy="272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94A28DF-7A00-89F1-7BBA-167F4921AC6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148" y="1950862"/>
            <a:ext cx="2223693" cy="469446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8E846D8-72E5-8F82-EB33-9C2D22CF21F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804" y="1950861"/>
            <a:ext cx="2223694" cy="469446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55D2091-4BED-07B2-23F3-767D9708B898}"/>
              </a:ext>
            </a:extLst>
          </p:cNvPr>
          <p:cNvCxnSpPr>
            <a:stCxn id="12" idx="3"/>
          </p:cNvCxnSpPr>
          <p:nvPr/>
        </p:nvCxnSpPr>
        <p:spPr>
          <a:xfrm>
            <a:off x="5510894" y="2949627"/>
            <a:ext cx="2049235" cy="8630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B0AE269-4CFE-AED6-48C4-65D589317081}"/>
              </a:ext>
            </a:extLst>
          </p:cNvPr>
          <p:cNvSpPr/>
          <p:nvPr/>
        </p:nvSpPr>
        <p:spPr>
          <a:xfrm>
            <a:off x="7543801" y="3617633"/>
            <a:ext cx="873578" cy="374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40A15C8-32C5-AAD2-3803-D7B157B85092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417379" y="3804985"/>
            <a:ext cx="10564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F9DA1EA-3C43-9270-7885-E7EAED4FC58F}"/>
              </a:ext>
            </a:extLst>
          </p:cNvPr>
          <p:cNvSpPr txBox="1"/>
          <p:nvPr/>
        </p:nvSpPr>
        <p:spPr>
          <a:xfrm>
            <a:off x="7980590" y="2343795"/>
            <a:ext cx="301483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매장 마커 클릭 </a:t>
            </a:r>
            <a:r>
              <a:rPr lang="en-US" altLang="ko-KR" sz="1500" dirty="0"/>
              <a:t>-&gt; </a:t>
            </a:r>
            <a:r>
              <a:rPr lang="ko-KR" altLang="en-US" sz="1500" dirty="0"/>
              <a:t>매장 이름</a:t>
            </a:r>
            <a:r>
              <a:rPr lang="en-US" altLang="ko-KR" sz="1500" dirty="0"/>
              <a:t>, </a:t>
            </a:r>
            <a:r>
              <a:rPr lang="ko-KR" altLang="en-US" sz="1500" dirty="0"/>
              <a:t>전화번호 확인</a:t>
            </a:r>
            <a:br>
              <a:rPr lang="en-US" altLang="ko-KR" sz="1500" dirty="0"/>
            </a:br>
            <a:br>
              <a:rPr lang="en-US" altLang="ko-KR" sz="1500" dirty="0"/>
            </a:br>
            <a:r>
              <a:rPr lang="ko-KR" altLang="en-US" sz="1500" dirty="0"/>
              <a:t>말풍선 클릭 </a:t>
            </a:r>
            <a:r>
              <a:rPr lang="en-US" altLang="ko-KR" sz="1500" dirty="0"/>
              <a:t>-&gt;</a:t>
            </a:r>
            <a:r>
              <a:rPr lang="ko-KR" altLang="en-US" sz="1500" dirty="0"/>
              <a:t> 다이얼</a:t>
            </a:r>
            <a:r>
              <a:rPr lang="en-US" altLang="ko-KR" sz="1500" dirty="0"/>
              <a:t> </a:t>
            </a:r>
            <a:r>
              <a:rPr lang="ko-KR" altLang="en-US" sz="1500" dirty="0"/>
              <a:t>화면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7473D9-9ED6-2C14-1A32-AB446EC325D8}"/>
              </a:ext>
            </a:extLst>
          </p:cNvPr>
          <p:cNvSpPr txBox="1"/>
          <p:nvPr/>
        </p:nvSpPr>
        <p:spPr>
          <a:xfrm>
            <a:off x="222071" y="154671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지도 </a:t>
            </a:r>
            <a:r>
              <a:rPr lang="en-US" altLang="ko-KR" dirty="0"/>
              <a:t>&amp; </a:t>
            </a:r>
            <a:r>
              <a:rPr lang="ko-KR" altLang="en-US" dirty="0"/>
              <a:t>기부 탭 </a:t>
            </a:r>
            <a:r>
              <a:rPr lang="en-US" altLang="ko-KR" dirty="0"/>
              <a:t>– </a:t>
            </a:r>
            <a:r>
              <a:rPr lang="ko-KR" altLang="en-US" dirty="0"/>
              <a:t>매장 모드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74E91A-F544-EE84-CC40-F57E82BC2117}"/>
              </a:ext>
            </a:extLst>
          </p:cNvPr>
          <p:cNvSpPr/>
          <p:nvPr/>
        </p:nvSpPr>
        <p:spPr>
          <a:xfrm>
            <a:off x="3751974" y="4687381"/>
            <a:ext cx="2683747" cy="863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7D75A5-F26F-A9FA-BA1C-A564131B4B25}"/>
              </a:ext>
            </a:extLst>
          </p:cNvPr>
          <p:cNvSpPr txBox="1"/>
          <p:nvPr/>
        </p:nvSpPr>
        <p:spPr>
          <a:xfrm>
            <a:off x="4152999" y="4381346"/>
            <a:ext cx="18530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옆으로 넘겨서 확인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A56779B-6322-0E54-E077-E2BEDE07FE1D}"/>
              </a:ext>
            </a:extLst>
          </p:cNvPr>
          <p:cNvCxnSpPr>
            <a:cxnSpLocks/>
          </p:cNvCxnSpPr>
          <p:nvPr/>
        </p:nvCxnSpPr>
        <p:spPr>
          <a:xfrm>
            <a:off x="2041933" y="5766225"/>
            <a:ext cx="163867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55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1089AA-BF1A-4D8B-3566-EE30E1D24C71}"/>
              </a:ext>
            </a:extLst>
          </p:cNvPr>
          <p:cNvSpPr txBox="1"/>
          <p:nvPr/>
        </p:nvSpPr>
        <p:spPr>
          <a:xfrm>
            <a:off x="220436" y="15512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지도 </a:t>
            </a:r>
            <a:r>
              <a:rPr lang="en-US" altLang="ko-KR" dirty="0"/>
              <a:t>&amp; </a:t>
            </a:r>
            <a:r>
              <a:rPr lang="ko-KR" altLang="en-US" dirty="0"/>
              <a:t>기부 탭 </a:t>
            </a:r>
            <a:r>
              <a:rPr lang="en-US" altLang="ko-KR" dirty="0"/>
              <a:t>– </a:t>
            </a:r>
            <a:r>
              <a:rPr lang="ko-KR" altLang="en-US" dirty="0"/>
              <a:t>기부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315782-463A-F5E3-889E-893A8F70E5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3" y="784788"/>
            <a:ext cx="2683747" cy="56656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795E9E-7EF6-F2B8-1F08-382866AA31AB}"/>
              </a:ext>
            </a:extLst>
          </p:cNvPr>
          <p:cNvSpPr txBox="1"/>
          <p:nvPr/>
        </p:nvSpPr>
        <p:spPr>
          <a:xfrm>
            <a:off x="2898323" y="1471487"/>
            <a:ext cx="10001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매장모드</a:t>
            </a:r>
            <a:br>
              <a:rPr lang="en-US" altLang="ko-KR" sz="1500" dirty="0"/>
            </a:br>
            <a:endParaRPr lang="ko-KR" altLang="en-US" sz="15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E1A57E-FB0C-6E43-C3A8-05B064DD1FF3}"/>
              </a:ext>
            </a:extLst>
          </p:cNvPr>
          <p:cNvSpPr/>
          <p:nvPr/>
        </p:nvSpPr>
        <p:spPr>
          <a:xfrm>
            <a:off x="2608571" y="1482775"/>
            <a:ext cx="289752" cy="272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A18D36F-3BF1-E22C-7D1F-4657DDE74D4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1" y="784791"/>
            <a:ext cx="2683746" cy="566568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BF72FD-87C8-4CA5-81B5-2E9994518E53}"/>
              </a:ext>
            </a:extLst>
          </p:cNvPr>
          <p:cNvSpPr/>
          <p:nvPr/>
        </p:nvSpPr>
        <p:spPr>
          <a:xfrm>
            <a:off x="4165227" y="4911774"/>
            <a:ext cx="2162093" cy="746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897C6E-78CF-EDAC-3F3F-21D66D267C7A}"/>
              </a:ext>
            </a:extLst>
          </p:cNvPr>
          <p:cNvSpPr txBox="1"/>
          <p:nvPr/>
        </p:nvSpPr>
        <p:spPr>
          <a:xfrm>
            <a:off x="4030436" y="3842432"/>
            <a:ext cx="1515577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길게 클릭 </a:t>
            </a:r>
            <a:br>
              <a:rPr lang="en-US" altLang="ko-KR" sz="1500" dirty="0"/>
            </a:br>
            <a:r>
              <a:rPr lang="en-US" altLang="ko-KR" sz="1500" dirty="0"/>
              <a:t>-&gt; </a:t>
            </a:r>
            <a:r>
              <a:rPr lang="ko-KR" altLang="en-US" sz="1500" dirty="0"/>
              <a:t>현재 위치에 기부할 위치 마커 생성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2E2A29A-ED76-64F8-6809-A53D76EDF79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523" y="784790"/>
            <a:ext cx="2683746" cy="5665687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CE600E6-A7FC-FD96-D42D-57F6CA4BFB2C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5631730" y="3422368"/>
            <a:ext cx="2683746" cy="1486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90C8EDB-B554-D24B-7DC3-12B2C52E5F7E}"/>
              </a:ext>
            </a:extLst>
          </p:cNvPr>
          <p:cNvSpPr txBox="1"/>
          <p:nvPr/>
        </p:nvSpPr>
        <p:spPr>
          <a:xfrm>
            <a:off x="8272343" y="3582886"/>
            <a:ext cx="1729291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길게 클릭해 빨간색 마커 이동 가능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A04EB4-8E2C-6FF0-1225-2CCCBD91702C}"/>
              </a:ext>
            </a:extLst>
          </p:cNvPr>
          <p:cNvSpPr/>
          <p:nvPr/>
        </p:nvSpPr>
        <p:spPr>
          <a:xfrm>
            <a:off x="7240096" y="4995111"/>
            <a:ext cx="1814482" cy="607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9342FA-253B-B5AD-AA26-557152E3D458}"/>
              </a:ext>
            </a:extLst>
          </p:cNvPr>
          <p:cNvSpPr/>
          <p:nvPr/>
        </p:nvSpPr>
        <p:spPr>
          <a:xfrm>
            <a:off x="8315476" y="3296010"/>
            <a:ext cx="263472" cy="252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D990CD-FE45-0D5C-3CBE-8C9FF88508F7}"/>
              </a:ext>
            </a:extLst>
          </p:cNvPr>
          <p:cNvSpPr txBox="1"/>
          <p:nvPr/>
        </p:nvSpPr>
        <p:spPr>
          <a:xfrm>
            <a:off x="9115960" y="4791219"/>
            <a:ext cx="232435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드래그 해서 지도화면에 놓으면 기부 완료</a:t>
            </a:r>
            <a:br>
              <a:rPr lang="en-US" altLang="ko-KR" sz="1500" dirty="0"/>
            </a:br>
            <a:r>
              <a:rPr lang="en-US" altLang="ko-KR" sz="1500" dirty="0"/>
              <a:t>-&gt; </a:t>
            </a:r>
            <a:r>
              <a:rPr lang="ko-KR" altLang="en-US" sz="1500" dirty="0"/>
              <a:t>내 </a:t>
            </a:r>
            <a:r>
              <a:rPr lang="ko-KR" altLang="en-US" sz="1500" dirty="0" err="1"/>
              <a:t>기프티콘</a:t>
            </a:r>
            <a:r>
              <a:rPr lang="ko-KR" altLang="en-US" sz="1500" dirty="0"/>
              <a:t> 목록에서 삭제</a:t>
            </a:r>
          </a:p>
        </p:txBody>
      </p:sp>
    </p:spTree>
    <p:extLst>
      <p:ext uri="{BB962C8B-B14F-4D97-AF65-F5344CB8AC3E}">
        <p14:creationId xmlns:p14="http://schemas.microsoft.com/office/powerpoint/2010/main" val="3094457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1089AA-BF1A-4D8B-3566-EE30E1D24C71}"/>
              </a:ext>
            </a:extLst>
          </p:cNvPr>
          <p:cNvSpPr txBox="1"/>
          <p:nvPr/>
        </p:nvSpPr>
        <p:spPr>
          <a:xfrm>
            <a:off x="220436" y="155121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지도 </a:t>
            </a:r>
            <a:r>
              <a:rPr lang="en-US" altLang="ko-KR" dirty="0"/>
              <a:t>&amp; </a:t>
            </a:r>
            <a:r>
              <a:rPr lang="ko-KR" altLang="en-US" dirty="0"/>
              <a:t>기부 탭 </a:t>
            </a:r>
            <a:r>
              <a:rPr lang="en-US" altLang="ko-KR" dirty="0"/>
              <a:t>– </a:t>
            </a:r>
            <a:r>
              <a:rPr lang="ko-KR" altLang="en-US" dirty="0"/>
              <a:t>줍기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315782-463A-F5E3-889E-893A8F70E5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3" y="784788"/>
            <a:ext cx="2683747" cy="56656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2C494E-5C19-2311-E042-F233CC47B6D0}"/>
              </a:ext>
            </a:extLst>
          </p:cNvPr>
          <p:cNvSpPr/>
          <p:nvPr/>
        </p:nvSpPr>
        <p:spPr>
          <a:xfrm>
            <a:off x="2608571" y="1950861"/>
            <a:ext cx="289752" cy="272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A18D36F-3BF1-E22C-7D1F-4657DDE74D4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801" y="783433"/>
            <a:ext cx="2683746" cy="5665686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55D2091-4BED-07B2-23F3-767D9708B898}"/>
              </a:ext>
            </a:extLst>
          </p:cNvPr>
          <p:cNvCxnSpPr>
            <a:cxnSpLocks/>
          </p:cNvCxnSpPr>
          <p:nvPr/>
        </p:nvCxnSpPr>
        <p:spPr>
          <a:xfrm>
            <a:off x="3595973" y="2425646"/>
            <a:ext cx="2237013" cy="10879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BF72FD-87C8-4CA5-81B5-2E9994518E53}"/>
              </a:ext>
            </a:extLst>
          </p:cNvPr>
          <p:cNvSpPr/>
          <p:nvPr/>
        </p:nvSpPr>
        <p:spPr>
          <a:xfrm>
            <a:off x="1152520" y="2999930"/>
            <a:ext cx="1107104" cy="548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2E2A29A-ED76-64F8-6809-A53D76EDF79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55" y="783433"/>
            <a:ext cx="2683746" cy="566568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9342FA-253B-B5AD-AA26-557152E3D458}"/>
              </a:ext>
            </a:extLst>
          </p:cNvPr>
          <p:cNvSpPr/>
          <p:nvPr/>
        </p:nvSpPr>
        <p:spPr>
          <a:xfrm>
            <a:off x="4266496" y="2950797"/>
            <a:ext cx="654027" cy="561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2E2A29A-ED76-64F8-6809-A53D76EDF79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291" y="784790"/>
            <a:ext cx="2683746" cy="56656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0C8EDB-B554-D24B-7DC3-12B2C52E5F7E}"/>
              </a:ext>
            </a:extLst>
          </p:cNvPr>
          <p:cNvSpPr txBox="1"/>
          <p:nvPr/>
        </p:nvSpPr>
        <p:spPr>
          <a:xfrm>
            <a:off x="2997158" y="1640816"/>
            <a:ext cx="2538455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줍기모드</a:t>
            </a:r>
            <a:endParaRPr lang="en-US" altLang="ko-KR" sz="1500" dirty="0"/>
          </a:p>
          <a:p>
            <a:r>
              <a:rPr lang="ko-KR" altLang="en-US" sz="1500" dirty="0"/>
              <a:t>일정 범위 안에서 주울 수 있는 </a:t>
            </a:r>
            <a:r>
              <a:rPr lang="ko-KR" altLang="en-US" sz="1500" dirty="0" err="1"/>
              <a:t>기프티콘</a:t>
            </a:r>
            <a:r>
              <a:rPr lang="ko-KR" altLang="en-US" sz="1500" dirty="0"/>
              <a:t> 탐색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C494E-5C19-2311-E042-F233CC47B6D0}"/>
              </a:ext>
            </a:extLst>
          </p:cNvPr>
          <p:cNvSpPr/>
          <p:nvPr/>
        </p:nvSpPr>
        <p:spPr>
          <a:xfrm>
            <a:off x="958361" y="3137856"/>
            <a:ext cx="179751" cy="238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8BE8AC-4DD2-0B82-D377-7CFBE2CFDF61}"/>
              </a:ext>
            </a:extLst>
          </p:cNvPr>
          <p:cNvSpPr txBox="1"/>
          <p:nvPr/>
        </p:nvSpPr>
        <p:spPr>
          <a:xfrm>
            <a:off x="2115683" y="3616276"/>
            <a:ext cx="2969664" cy="12464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&lt;</a:t>
            </a:r>
            <a:r>
              <a:rPr lang="ko-KR" altLang="en-US" sz="1500" dirty="0" err="1"/>
              <a:t>마커정보</a:t>
            </a:r>
            <a:r>
              <a:rPr lang="en-US" altLang="ko-KR" sz="1500" dirty="0"/>
              <a:t>&gt;</a:t>
            </a:r>
            <a:br>
              <a:rPr lang="en-US" altLang="ko-KR" sz="1500" dirty="0"/>
            </a:br>
            <a:r>
              <a:rPr lang="ko-KR" altLang="en-US" sz="1500" dirty="0"/>
              <a:t>노랑 </a:t>
            </a:r>
            <a:r>
              <a:rPr lang="en-US" altLang="ko-KR" sz="1500" dirty="0"/>
              <a:t>: </a:t>
            </a:r>
            <a:r>
              <a:rPr lang="ko-KR" altLang="en-US" sz="1500" dirty="0"/>
              <a:t>현재위치</a:t>
            </a:r>
            <a:br>
              <a:rPr lang="en-US" altLang="ko-KR" sz="1500" dirty="0"/>
            </a:br>
            <a:r>
              <a:rPr lang="ko-KR" altLang="en-US" sz="1500" dirty="0"/>
              <a:t>초록 </a:t>
            </a:r>
            <a:r>
              <a:rPr lang="en-US" altLang="ko-KR" sz="1500" dirty="0"/>
              <a:t>: </a:t>
            </a:r>
            <a:r>
              <a:rPr lang="ko-KR" altLang="en-US" sz="1500" dirty="0"/>
              <a:t>주울 수 있는 </a:t>
            </a:r>
            <a:r>
              <a:rPr lang="ko-KR" altLang="en-US" sz="1500" dirty="0" err="1"/>
              <a:t>기프티콘</a:t>
            </a:r>
            <a:br>
              <a:rPr lang="en-US" altLang="ko-KR" sz="1500" dirty="0"/>
            </a:br>
            <a:r>
              <a:rPr lang="ko-KR" altLang="en-US" sz="1500" dirty="0"/>
              <a:t>파랑 </a:t>
            </a:r>
            <a:r>
              <a:rPr lang="en-US" altLang="ko-KR" sz="1500" dirty="0"/>
              <a:t>: </a:t>
            </a:r>
            <a:r>
              <a:rPr lang="ko-KR" altLang="en-US" sz="1500" dirty="0"/>
              <a:t>멀어서 못 줍는 </a:t>
            </a:r>
            <a:r>
              <a:rPr lang="ko-KR" altLang="en-US" sz="1500" dirty="0" err="1"/>
              <a:t>기프티콘</a:t>
            </a:r>
            <a:br>
              <a:rPr lang="en-US" altLang="ko-KR" sz="1500" dirty="0"/>
            </a:br>
            <a:r>
              <a:rPr lang="ko-KR" altLang="en-US" sz="1500" dirty="0"/>
              <a:t>빨강 </a:t>
            </a:r>
            <a:r>
              <a:rPr lang="en-US" altLang="ko-KR" sz="1500" dirty="0"/>
              <a:t>: </a:t>
            </a:r>
            <a:r>
              <a:rPr lang="ko-KR" altLang="en-US" sz="1500" dirty="0"/>
              <a:t>기부할 위치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D990CD-FE45-0D5C-3CBE-8C9FF88508F7}"/>
              </a:ext>
            </a:extLst>
          </p:cNvPr>
          <p:cNvSpPr txBox="1"/>
          <p:nvPr/>
        </p:nvSpPr>
        <p:spPr>
          <a:xfrm>
            <a:off x="7637127" y="4933110"/>
            <a:ext cx="3687365" cy="12464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줍기 클릭</a:t>
            </a:r>
            <a:endParaRPr lang="en-US" altLang="ko-KR" sz="1500" dirty="0"/>
          </a:p>
          <a:p>
            <a:r>
              <a:rPr lang="en-US" altLang="ko-KR" sz="1500" dirty="0"/>
              <a:t>-&gt; </a:t>
            </a:r>
            <a:r>
              <a:rPr lang="ko-KR" altLang="en-US" sz="1500" dirty="0"/>
              <a:t>감사인사 작성</a:t>
            </a:r>
            <a:endParaRPr lang="en-US" altLang="ko-KR" sz="1500" dirty="0"/>
          </a:p>
          <a:p>
            <a:r>
              <a:rPr lang="en-US" altLang="ko-KR" sz="1500" dirty="0"/>
              <a:t>-&gt; </a:t>
            </a:r>
            <a:r>
              <a:rPr lang="ko-KR" altLang="en-US" sz="1500" dirty="0"/>
              <a:t>기부한 사람에게 감사인사 푸시 알림</a:t>
            </a:r>
            <a:endParaRPr lang="en-US" altLang="ko-KR" sz="1500" dirty="0"/>
          </a:p>
          <a:p>
            <a:r>
              <a:rPr lang="en-US" altLang="ko-KR" sz="1500" dirty="0"/>
              <a:t>-&gt; </a:t>
            </a:r>
            <a:r>
              <a:rPr lang="ko-KR" altLang="en-US" sz="1500" dirty="0"/>
              <a:t>바코드 확인</a:t>
            </a:r>
            <a:endParaRPr lang="en-US" altLang="ko-KR" sz="1500" dirty="0"/>
          </a:p>
          <a:p>
            <a:r>
              <a:rPr lang="en-US" altLang="ko-KR" sz="1500" dirty="0"/>
              <a:t>-&gt; </a:t>
            </a:r>
            <a:r>
              <a:rPr lang="ko-KR" altLang="en-US" sz="1500" dirty="0"/>
              <a:t>내 </a:t>
            </a:r>
            <a:r>
              <a:rPr lang="ko-KR" altLang="en-US" sz="1500" dirty="0" err="1"/>
              <a:t>기프티콘</a:t>
            </a:r>
            <a:r>
              <a:rPr lang="ko-KR" altLang="en-US" sz="1500" dirty="0"/>
              <a:t> 목록에 저장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408200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1089AA-BF1A-4D8B-3566-EE30E1D24C71}"/>
              </a:ext>
            </a:extLst>
          </p:cNvPr>
          <p:cNvSpPr txBox="1"/>
          <p:nvPr/>
        </p:nvSpPr>
        <p:spPr>
          <a:xfrm>
            <a:off x="220436" y="155121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로그인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59AAEC-618E-8222-869B-5340407DC33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07" y="666781"/>
            <a:ext cx="2664927" cy="58793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9C7A0C-6DB7-86D6-8448-2B8947BD7487}"/>
              </a:ext>
            </a:extLst>
          </p:cNvPr>
          <p:cNvSpPr txBox="1"/>
          <p:nvPr/>
        </p:nvSpPr>
        <p:spPr>
          <a:xfrm>
            <a:off x="3418747" y="2690336"/>
            <a:ext cx="3895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포팅매뉴얼</a:t>
            </a:r>
            <a:r>
              <a:rPr lang="ko-KR" altLang="en-US" dirty="0"/>
              <a:t> </a:t>
            </a:r>
            <a:r>
              <a:rPr lang="ko-KR" altLang="en-US" dirty="0" err="1"/>
              <a:t>프론트엔드</a:t>
            </a:r>
            <a:r>
              <a:rPr lang="ko-KR" altLang="en-US" dirty="0"/>
              <a:t> 빌드 방법 </a:t>
            </a:r>
            <a:r>
              <a:rPr lang="en-US" altLang="ko-KR" dirty="0"/>
              <a:t>2-1, 3-1 </a:t>
            </a:r>
            <a:r>
              <a:rPr lang="ko-KR" altLang="en-US" dirty="0"/>
              <a:t>참고해 등록 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카카오 로그인</a:t>
            </a:r>
            <a:r>
              <a:rPr lang="en-US" altLang="ko-KR" dirty="0"/>
              <a:t>/</a:t>
            </a:r>
            <a:r>
              <a:rPr lang="ko-KR" altLang="en-US" dirty="0"/>
              <a:t>네이버 로그인</a:t>
            </a:r>
            <a:r>
              <a:rPr lang="en-US" altLang="ko-KR" dirty="0"/>
              <a:t> </a:t>
            </a:r>
            <a:r>
              <a:rPr lang="ko-KR" altLang="en-US" dirty="0"/>
              <a:t>버튼 클릭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29F49A-9C21-9168-A82F-22EBA6A74F4C}"/>
              </a:ext>
            </a:extLst>
          </p:cNvPr>
          <p:cNvSpPr/>
          <p:nvPr/>
        </p:nvSpPr>
        <p:spPr>
          <a:xfrm>
            <a:off x="592377" y="5214010"/>
            <a:ext cx="2325390" cy="862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255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1089AA-BF1A-4D8B-3566-EE30E1D24C71}"/>
              </a:ext>
            </a:extLst>
          </p:cNvPr>
          <p:cNvSpPr txBox="1"/>
          <p:nvPr/>
        </p:nvSpPr>
        <p:spPr>
          <a:xfrm>
            <a:off x="220436" y="155121"/>
            <a:ext cx="453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설정 화면 </a:t>
            </a:r>
            <a:r>
              <a:rPr lang="en-US" altLang="ko-KR" dirty="0"/>
              <a:t>– </a:t>
            </a:r>
            <a:r>
              <a:rPr lang="ko-KR" altLang="en-US" dirty="0"/>
              <a:t>프로필</a:t>
            </a:r>
            <a:r>
              <a:rPr lang="en-US" altLang="ko-KR" dirty="0"/>
              <a:t>, </a:t>
            </a:r>
            <a:r>
              <a:rPr lang="ko-KR" altLang="en-US" dirty="0"/>
              <a:t>로그아웃</a:t>
            </a:r>
            <a:r>
              <a:rPr lang="en-US" altLang="ko-KR" dirty="0"/>
              <a:t>, </a:t>
            </a:r>
            <a:r>
              <a:rPr lang="ko-KR" altLang="en-US" dirty="0"/>
              <a:t>회원탈퇴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77270F-414D-7DDC-C8EF-461AA8EB786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91" y="598518"/>
            <a:ext cx="2820731" cy="595487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23B0AB7-70F8-4325-4EC7-B21ED18D32DF}"/>
              </a:ext>
            </a:extLst>
          </p:cNvPr>
          <p:cNvSpPr/>
          <p:nvPr/>
        </p:nvSpPr>
        <p:spPr>
          <a:xfrm>
            <a:off x="2590488" y="926331"/>
            <a:ext cx="335465" cy="361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77270F-414D-7DDC-C8EF-461AA8EB786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768" y="598518"/>
            <a:ext cx="2820731" cy="5954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217AD9-A5CA-3C4B-7832-020A85891359}"/>
              </a:ext>
            </a:extLst>
          </p:cNvPr>
          <p:cNvSpPr txBox="1"/>
          <p:nvPr/>
        </p:nvSpPr>
        <p:spPr>
          <a:xfrm>
            <a:off x="711224" y="1314627"/>
            <a:ext cx="20308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로그인 한 소셜 구분</a:t>
            </a:r>
            <a:endParaRPr lang="en-US" altLang="ko-KR" sz="1500" dirty="0"/>
          </a:p>
          <a:p>
            <a:r>
              <a:rPr lang="en-US" altLang="ko-KR" sz="1500" dirty="0"/>
              <a:t>(</a:t>
            </a:r>
            <a:r>
              <a:rPr lang="ko-KR" altLang="en-US" sz="1500" dirty="0"/>
              <a:t>네이버 </a:t>
            </a:r>
            <a:r>
              <a:rPr lang="en-US" altLang="ko-KR" sz="1500" dirty="0"/>
              <a:t>/ </a:t>
            </a:r>
            <a:r>
              <a:rPr lang="ko-KR" altLang="en-US" sz="1500" dirty="0"/>
              <a:t>카카오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3B0AB7-70F8-4325-4EC7-B21ED18D32DF}"/>
              </a:ext>
            </a:extLst>
          </p:cNvPr>
          <p:cNvSpPr/>
          <p:nvPr/>
        </p:nvSpPr>
        <p:spPr>
          <a:xfrm>
            <a:off x="9092810" y="3065792"/>
            <a:ext cx="473221" cy="591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D990CD-FE45-0D5C-3CBE-8C9FF88508F7}"/>
              </a:ext>
            </a:extLst>
          </p:cNvPr>
          <p:cNvSpPr txBox="1"/>
          <p:nvPr/>
        </p:nvSpPr>
        <p:spPr>
          <a:xfrm>
            <a:off x="9243067" y="4014556"/>
            <a:ext cx="2551432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팝콘 로그아웃 및 회원탈퇴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9" b="87462"/>
          <a:stretch/>
        </p:blipFill>
        <p:spPr>
          <a:xfrm>
            <a:off x="3642045" y="3526601"/>
            <a:ext cx="3248526" cy="5451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9" b="87470"/>
          <a:stretch/>
        </p:blipFill>
        <p:spPr>
          <a:xfrm>
            <a:off x="3642045" y="2335939"/>
            <a:ext cx="3248526" cy="5363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3" b="87480"/>
          <a:stretch/>
        </p:blipFill>
        <p:spPr>
          <a:xfrm>
            <a:off x="3642045" y="2926874"/>
            <a:ext cx="3248526" cy="54512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0" b="87101"/>
          <a:stretch/>
        </p:blipFill>
        <p:spPr>
          <a:xfrm>
            <a:off x="3642045" y="4122423"/>
            <a:ext cx="3248526" cy="54512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7" b="87366"/>
          <a:stretch/>
        </p:blipFill>
        <p:spPr>
          <a:xfrm>
            <a:off x="3642045" y="4718246"/>
            <a:ext cx="3248526" cy="55391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" t="4934" r="271" b="86861"/>
          <a:stretch/>
        </p:blipFill>
        <p:spPr>
          <a:xfrm>
            <a:off x="3642045" y="5322861"/>
            <a:ext cx="3248526" cy="5627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D990CD-FE45-0D5C-3CBE-8C9FF88508F7}"/>
              </a:ext>
            </a:extLst>
          </p:cNvPr>
          <p:cNvSpPr txBox="1"/>
          <p:nvPr/>
        </p:nvSpPr>
        <p:spPr>
          <a:xfrm>
            <a:off x="5966934" y="1314627"/>
            <a:ext cx="2551432" cy="24006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레벨에 따른 이미지 변화</a:t>
            </a:r>
            <a:r>
              <a:rPr lang="en-US" altLang="ko-KR" sz="1500" dirty="0"/>
              <a:t>, </a:t>
            </a:r>
          </a:p>
          <a:p>
            <a:r>
              <a:rPr lang="ko-KR" altLang="en-US" sz="1500" dirty="0"/>
              <a:t>각</a:t>
            </a:r>
            <a:r>
              <a:rPr lang="en-US" altLang="ko-KR" sz="1500" dirty="0"/>
              <a:t> </a:t>
            </a:r>
            <a:r>
              <a:rPr lang="ko-KR" altLang="en-US" sz="1500" dirty="0"/>
              <a:t>레벨마다 주울 수 있는 </a:t>
            </a:r>
            <a:r>
              <a:rPr lang="ko-KR" altLang="en-US" sz="1500" dirty="0" err="1"/>
              <a:t>기프티콘의</a:t>
            </a:r>
            <a:r>
              <a:rPr lang="ko-KR" altLang="en-US" sz="1500" dirty="0"/>
              <a:t> 범위가 늘어남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 err="1"/>
              <a:t>Lv</a:t>
            </a:r>
            <a:r>
              <a:rPr lang="en-US" altLang="ko-KR" sz="1500" dirty="0"/>
              <a:t> 0. 30m</a:t>
            </a:r>
          </a:p>
          <a:p>
            <a:r>
              <a:rPr lang="en-US" altLang="ko-KR" sz="1500" dirty="0" err="1"/>
              <a:t>Lv</a:t>
            </a:r>
            <a:r>
              <a:rPr lang="en-US" altLang="ko-KR" sz="1500" dirty="0"/>
              <a:t> 1. 50m</a:t>
            </a:r>
          </a:p>
          <a:p>
            <a:r>
              <a:rPr lang="en-US" altLang="ko-KR" sz="1500" dirty="0" err="1"/>
              <a:t>Lv</a:t>
            </a:r>
            <a:r>
              <a:rPr lang="en-US" altLang="ko-KR" sz="1500" dirty="0"/>
              <a:t> 2. 150m</a:t>
            </a:r>
          </a:p>
          <a:p>
            <a:r>
              <a:rPr lang="en-US" altLang="ko-KR" sz="1500" dirty="0" err="1"/>
              <a:t>Lv</a:t>
            </a:r>
            <a:r>
              <a:rPr lang="en-US" altLang="ko-KR" sz="1500" dirty="0"/>
              <a:t> 3. 300m</a:t>
            </a:r>
          </a:p>
          <a:p>
            <a:r>
              <a:rPr lang="en-US" altLang="ko-KR" sz="1500" dirty="0" err="1"/>
              <a:t>Lv</a:t>
            </a:r>
            <a:r>
              <a:rPr lang="en-US" altLang="ko-KR" sz="1500" dirty="0"/>
              <a:t> 4. 600m</a:t>
            </a:r>
          </a:p>
          <a:p>
            <a:r>
              <a:rPr lang="en-US" altLang="ko-KR" sz="1500" dirty="0" err="1"/>
              <a:t>Lv</a:t>
            </a:r>
            <a:r>
              <a:rPr lang="en-US" altLang="ko-KR" sz="1500" dirty="0"/>
              <a:t> 5. 1000m</a:t>
            </a:r>
          </a:p>
        </p:txBody>
      </p:sp>
    </p:spTree>
    <p:extLst>
      <p:ext uri="{BB962C8B-B14F-4D97-AF65-F5344CB8AC3E}">
        <p14:creationId xmlns:p14="http://schemas.microsoft.com/office/powerpoint/2010/main" val="1335577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1089AA-BF1A-4D8B-3566-EE30E1D24C71}"/>
              </a:ext>
            </a:extLst>
          </p:cNvPr>
          <p:cNvSpPr txBox="1"/>
          <p:nvPr/>
        </p:nvSpPr>
        <p:spPr>
          <a:xfrm>
            <a:off x="220436" y="15512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설정 화면 </a:t>
            </a:r>
            <a:r>
              <a:rPr lang="en-US" altLang="ko-KR" dirty="0"/>
              <a:t>– </a:t>
            </a:r>
            <a:r>
              <a:rPr lang="ko-KR" altLang="en-US" dirty="0"/>
              <a:t>알림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363EBCD-CBFC-3C0D-3CDD-00E828E4AB0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76" y="598518"/>
            <a:ext cx="2820730" cy="595487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077270F-414D-7DDC-C8EF-461AA8EB78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91" y="598518"/>
            <a:ext cx="2820731" cy="595487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23B0AB7-70F8-4325-4EC7-B21ED18D32DF}"/>
              </a:ext>
            </a:extLst>
          </p:cNvPr>
          <p:cNvSpPr/>
          <p:nvPr/>
        </p:nvSpPr>
        <p:spPr>
          <a:xfrm>
            <a:off x="5688623" y="1433720"/>
            <a:ext cx="572583" cy="361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217AD9-A5CA-3C4B-7832-020A85891359}"/>
              </a:ext>
            </a:extLst>
          </p:cNvPr>
          <p:cNvSpPr txBox="1"/>
          <p:nvPr/>
        </p:nvSpPr>
        <p:spPr>
          <a:xfrm>
            <a:off x="3878490" y="1433720"/>
            <a:ext cx="18101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알림 켜기 </a:t>
            </a:r>
            <a:r>
              <a:rPr lang="en-US" altLang="ko-KR" sz="1500" dirty="0"/>
              <a:t>/ </a:t>
            </a:r>
            <a:r>
              <a:rPr lang="ko-KR" altLang="en-US" sz="1500" dirty="0"/>
              <a:t>끄기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3B0AB7-70F8-4325-4EC7-B21ED18D32DF}"/>
              </a:ext>
            </a:extLst>
          </p:cNvPr>
          <p:cNvSpPr/>
          <p:nvPr/>
        </p:nvSpPr>
        <p:spPr>
          <a:xfrm>
            <a:off x="2413665" y="1433720"/>
            <a:ext cx="572583" cy="361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63EBCD-CBFC-3C0D-3CDD-00E828E4AB0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899" y="598519"/>
            <a:ext cx="2820730" cy="595487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23B0AB7-70F8-4325-4EC7-B21ED18D32DF}"/>
              </a:ext>
            </a:extLst>
          </p:cNvPr>
          <p:cNvSpPr/>
          <p:nvPr/>
        </p:nvSpPr>
        <p:spPr>
          <a:xfrm>
            <a:off x="6957646" y="1794814"/>
            <a:ext cx="876300" cy="218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D990CD-FE45-0D5C-3CBE-8C9FF88508F7}"/>
              </a:ext>
            </a:extLst>
          </p:cNvPr>
          <p:cNvSpPr txBox="1"/>
          <p:nvPr/>
        </p:nvSpPr>
        <p:spPr>
          <a:xfrm>
            <a:off x="7498756" y="1276242"/>
            <a:ext cx="2463509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0</a:t>
            </a:r>
            <a:r>
              <a:rPr lang="ko-KR" altLang="en-US" sz="1500" dirty="0"/>
              <a:t>일 </a:t>
            </a:r>
            <a:r>
              <a:rPr lang="en-US" altLang="ko-KR" sz="1500" dirty="0"/>
              <a:t>~ 30</a:t>
            </a:r>
            <a:r>
              <a:rPr lang="ko-KR" altLang="en-US" sz="1500" dirty="0"/>
              <a:t>일까지 선택 가능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3B0AB7-70F8-4325-4EC7-B21ED18D32DF}"/>
              </a:ext>
            </a:extLst>
          </p:cNvPr>
          <p:cNvSpPr/>
          <p:nvPr/>
        </p:nvSpPr>
        <p:spPr>
          <a:xfrm>
            <a:off x="6957646" y="2208845"/>
            <a:ext cx="876300" cy="218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D990CD-FE45-0D5C-3CBE-8C9FF88508F7}"/>
              </a:ext>
            </a:extLst>
          </p:cNvPr>
          <p:cNvSpPr txBox="1"/>
          <p:nvPr/>
        </p:nvSpPr>
        <p:spPr>
          <a:xfrm>
            <a:off x="9405085" y="2000131"/>
            <a:ext cx="2463509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</a:t>
            </a:r>
            <a:r>
              <a:rPr lang="ko-KR" altLang="en-US" sz="1500" dirty="0"/>
              <a:t>일 </a:t>
            </a:r>
            <a:r>
              <a:rPr lang="en-US" altLang="ko-KR" sz="1500" dirty="0"/>
              <a:t>~ </a:t>
            </a:r>
            <a:r>
              <a:rPr lang="ko-KR" altLang="en-US" sz="1500" dirty="0"/>
              <a:t>최초 알림 날 까지 선택 가능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CE600E6-A7FC-FD96-D42D-57F6CA4BFB2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091201" y="1437825"/>
            <a:ext cx="407555" cy="3569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CE600E6-A7FC-FD96-D42D-57F6CA4BFB2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820915" y="2277130"/>
            <a:ext cx="1584170" cy="410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3B0AB7-70F8-4325-4EC7-B21ED18D32DF}"/>
              </a:ext>
            </a:extLst>
          </p:cNvPr>
          <p:cNvSpPr/>
          <p:nvPr/>
        </p:nvSpPr>
        <p:spPr>
          <a:xfrm>
            <a:off x="7717650" y="2628579"/>
            <a:ext cx="876300" cy="264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D990CD-FE45-0D5C-3CBE-8C9FF88508F7}"/>
              </a:ext>
            </a:extLst>
          </p:cNvPr>
          <p:cNvSpPr txBox="1"/>
          <p:nvPr/>
        </p:nvSpPr>
        <p:spPr>
          <a:xfrm>
            <a:off x="8861567" y="3298957"/>
            <a:ext cx="2463509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9</a:t>
            </a:r>
            <a:r>
              <a:rPr lang="ko-KR" altLang="en-US" sz="1500" dirty="0"/>
              <a:t>시</a:t>
            </a:r>
            <a:r>
              <a:rPr lang="en-US" altLang="ko-KR" sz="1500" dirty="0"/>
              <a:t>, 13</a:t>
            </a:r>
            <a:r>
              <a:rPr lang="ko-KR" altLang="en-US" sz="1500" dirty="0"/>
              <a:t>시</a:t>
            </a:r>
            <a:r>
              <a:rPr lang="en-US" altLang="ko-KR" sz="1500" dirty="0"/>
              <a:t>, 18</a:t>
            </a:r>
            <a:r>
              <a:rPr lang="ko-KR" altLang="en-US" sz="1500" dirty="0"/>
              <a:t>시 선택 가능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CE600E6-A7FC-FD96-D42D-57F6CA4BFB2C}"/>
              </a:ext>
            </a:extLst>
          </p:cNvPr>
          <p:cNvCxnSpPr>
            <a:cxnSpLocks/>
          </p:cNvCxnSpPr>
          <p:nvPr/>
        </p:nvCxnSpPr>
        <p:spPr>
          <a:xfrm>
            <a:off x="8378095" y="2901262"/>
            <a:ext cx="604767" cy="3976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386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1089AA-BF1A-4D8B-3566-EE30E1D24C71}"/>
              </a:ext>
            </a:extLst>
          </p:cNvPr>
          <p:cNvSpPr txBox="1"/>
          <p:nvPr/>
        </p:nvSpPr>
        <p:spPr>
          <a:xfrm>
            <a:off x="220436" y="155121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 err="1"/>
              <a:t>워치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로그인 연동 </a:t>
            </a:r>
            <a:r>
              <a:rPr lang="en-US" altLang="ko-KR" dirty="0"/>
              <a:t>&amp; </a:t>
            </a:r>
            <a:r>
              <a:rPr lang="ko-KR" altLang="en-US" dirty="0"/>
              <a:t>기부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34E5C0-D593-181C-7692-7FCD98113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209" y="1781294"/>
            <a:ext cx="1885950" cy="1885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32ACB1-DEB0-2A70-0DEB-4FE05E054896}"/>
              </a:ext>
            </a:extLst>
          </p:cNvPr>
          <p:cNvSpPr txBox="1"/>
          <p:nvPr/>
        </p:nvSpPr>
        <p:spPr>
          <a:xfrm>
            <a:off x="220436" y="4133731"/>
            <a:ext cx="3380473" cy="24006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워치에서</a:t>
            </a:r>
            <a:r>
              <a:rPr lang="ko-KR" altLang="en-US" sz="1500" dirty="0"/>
              <a:t> 앱을 실행</a:t>
            </a:r>
            <a:endParaRPr lang="en-US" altLang="ko-KR" sz="1500" dirty="0"/>
          </a:p>
          <a:p>
            <a:br>
              <a:rPr lang="en-US" altLang="ko-KR" sz="1500" dirty="0"/>
            </a:br>
            <a:r>
              <a:rPr lang="en-US" altLang="ko-KR" sz="1500" dirty="0"/>
              <a:t>-&gt; </a:t>
            </a:r>
            <a:r>
              <a:rPr lang="ko-KR" altLang="en-US" sz="1500" dirty="0"/>
              <a:t>스마트폰에 설치된 </a:t>
            </a:r>
            <a:r>
              <a:rPr lang="en-US" altLang="ko-KR" sz="1500" dirty="0"/>
              <a:t>POPCON</a:t>
            </a:r>
            <a:r>
              <a:rPr lang="ko-KR" altLang="en-US" sz="1500" dirty="0"/>
              <a:t>앱을 실행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-&gt;</a:t>
            </a:r>
            <a:r>
              <a:rPr lang="ko-KR" altLang="en-US" sz="1500" dirty="0"/>
              <a:t> 스마트폰에서 로그인이 되면 </a:t>
            </a:r>
            <a:r>
              <a:rPr lang="ko-KR" altLang="en-US" sz="1500" dirty="0" err="1"/>
              <a:t>워치에서</a:t>
            </a:r>
            <a:r>
              <a:rPr lang="ko-KR" altLang="en-US" sz="1500" dirty="0"/>
              <a:t> </a:t>
            </a:r>
            <a:r>
              <a:rPr lang="ko-KR" altLang="en-US" sz="1500" dirty="0" err="1"/>
              <a:t>로그인된</a:t>
            </a:r>
            <a:r>
              <a:rPr lang="ko-KR" altLang="en-US" sz="1500" dirty="0"/>
              <a:t> 계정으로 연결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-&gt;</a:t>
            </a:r>
            <a:r>
              <a:rPr lang="ko-KR" altLang="en-US" sz="1500" dirty="0"/>
              <a:t> 내 </a:t>
            </a:r>
            <a:r>
              <a:rPr lang="ko-KR" altLang="en-US" sz="1500" dirty="0" err="1"/>
              <a:t>기프티콘</a:t>
            </a:r>
            <a:r>
              <a:rPr lang="ko-KR" altLang="en-US" sz="1500" dirty="0"/>
              <a:t> 목록화면으로 </a:t>
            </a:r>
            <a:r>
              <a:rPr lang="ko-KR" altLang="en-US" sz="1500" dirty="0" err="1"/>
              <a:t>넘어감</a:t>
            </a:r>
            <a:br>
              <a:rPr lang="en-US" altLang="ko-KR" sz="1500" dirty="0"/>
            </a:br>
            <a:endParaRPr lang="ko-KR" altLang="en-US" sz="15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9B60AA-BB8F-DBA8-88B3-AA9F0255B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599" y="1781294"/>
            <a:ext cx="1885950" cy="18859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CD33FD8-94B5-2A2B-4808-8308F8D3E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989" y="1781294"/>
            <a:ext cx="1885950" cy="18859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EFAE95-A120-C5C9-AA55-196409B0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9379" y="1781294"/>
            <a:ext cx="1885950" cy="1885950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AE4E49F-D5EB-C5F8-2010-59602C5B3CF7}"/>
              </a:ext>
            </a:extLst>
          </p:cNvPr>
          <p:cNvCxnSpPr>
            <a:cxnSpLocks/>
            <a:stCxn id="5" idx="3"/>
            <a:endCxn id="24" idx="1"/>
          </p:cNvCxnSpPr>
          <p:nvPr/>
        </p:nvCxnSpPr>
        <p:spPr>
          <a:xfrm>
            <a:off x="3223159" y="2724269"/>
            <a:ext cx="6814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0721B82-93CF-237A-0AAC-66F2BCE1E822}"/>
              </a:ext>
            </a:extLst>
          </p:cNvPr>
          <p:cNvSpPr txBox="1"/>
          <p:nvPr/>
        </p:nvSpPr>
        <p:spPr>
          <a:xfrm>
            <a:off x="3600909" y="4133731"/>
            <a:ext cx="260738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좌우로 슬라이드해서 목록 확인</a:t>
            </a:r>
            <a:br>
              <a:rPr lang="en-US" altLang="ko-KR" sz="1500" dirty="0"/>
            </a:br>
            <a:br>
              <a:rPr lang="en-US" altLang="ko-KR" sz="1500" dirty="0"/>
            </a:br>
            <a:r>
              <a:rPr lang="ko-KR" altLang="en-US" sz="1500" dirty="0"/>
              <a:t>화면을 꾹 누르면 위치 권한확인</a:t>
            </a:r>
            <a:r>
              <a:rPr lang="en-US" altLang="ko-KR" sz="1500" dirty="0"/>
              <a:t>(</a:t>
            </a:r>
            <a:r>
              <a:rPr lang="ko-KR" altLang="en-US" sz="1500" dirty="0"/>
              <a:t>처음만</a:t>
            </a:r>
            <a:r>
              <a:rPr lang="en-US" altLang="ko-KR" sz="1500" dirty="0"/>
              <a:t>)</a:t>
            </a:r>
            <a:br>
              <a:rPr lang="en-US" altLang="ko-KR" sz="1500" dirty="0"/>
            </a:br>
            <a:endParaRPr lang="ko-KR" altLang="en-US" sz="15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CEAC96-C1C9-AB0F-D41F-7965C0E732DB}"/>
              </a:ext>
            </a:extLst>
          </p:cNvPr>
          <p:cNvSpPr txBox="1"/>
          <p:nvPr/>
        </p:nvSpPr>
        <p:spPr>
          <a:xfrm>
            <a:off x="6208295" y="4133731"/>
            <a:ext cx="2607386" cy="12464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선물 이미지와 상단에 여기에 기부 화면이 나옴</a:t>
            </a:r>
            <a:br>
              <a:rPr lang="en-US" altLang="ko-KR" sz="1500" dirty="0"/>
            </a:br>
            <a:br>
              <a:rPr lang="en-US" altLang="ko-KR" sz="1500" dirty="0"/>
            </a:br>
            <a:r>
              <a:rPr lang="ko-KR" altLang="en-US" sz="1500" dirty="0"/>
              <a:t>선물을 노란색 영역으로 위로 드래그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81DBE7-61DE-6406-113E-5D6F2166B890}"/>
              </a:ext>
            </a:extLst>
          </p:cNvPr>
          <p:cNvSpPr txBox="1"/>
          <p:nvPr/>
        </p:nvSpPr>
        <p:spPr>
          <a:xfrm>
            <a:off x="8815681" y="4133731"/>
            <a:ext cx="2607386" cy="1708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사용자의 현 위치에 기부 완료</a:t>
            </a:r>
            <a:br>
              <a:rPr lang="en-US" altLang="ko-KR" sz="1500" dirty="0"/>
            </a:br>
            <a:br>
              <a:rPr lang="en-US" altLang="ko-KR" sz="1500" dirty="0"/>
            </a:br>
            <a:r>
              <a:rPr lang="ko-KR" altLang="en-US" sz="1500" dirty="0"/>
              <a:t>내 </a:t>
            </a:r>
            <a:r>
              <a:rPr lang="ko-KR" altLang="en-US" sz="1500" dirty="0" err="1"/>
              <a:t>기프티콘에서</a:t>
            </a:r>
            <a:r>
              <a:rPr lang="ko-KR" altLang="en-US" sz="1500" dirty="0"/>
              <a:t> 삭제</a:t>
            </a:r>
            <a:br>
              <a:rPr lang="en-US" altLang="ko-KR" sz="1500" dirty="0"/>
            </a:br>
            <a:br>
              <a:rPr lang="en-US" altLang="ko-KR" sz="1500" dirty="0"/>
            </a:br>
            <a:r>
              <a:rPr lang="ko-KR" altLang="en-US" sz="1500" dirty="0"/>
              <a:t>앱에서 기부된 </a:t>
            </a:r>
            <a:r>
              <a:rPr lang="ko-KR" altLang="en-US" sz="1500" dirty="0" err="1"/>
              <a:t>기프티콘</a:t>
            </a:r>
            <a:r>
              <a:rPr lang="ko-KR" altLang="en-US" sz="1500" dirty="0"/>
              <a:t> 확인 가능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02634F8-50AC-0967-C84A-E677C5F7D893}"/>
              </a:ext>
            </a:extLst>
          </p:cNvPr>
          <p:cNvCxnSpPr>
            <a:cxnSpLocks/>
          </p:cNvCxnSpPr>
          <p:nvPr/>
        </p:nvCxnSpPr>
        <p:spPr>
          <a:xfrm flipV="1">
            <a:off x="7414964" y="2058522"/>
            <a:ext cx="0" cy="5213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241662E-17DE-9422-3D46-8D13241CCC3D}"/>
              </a:ext>
            </a:extLst>
          </p:cNvPr>
          <p:cNvCxnSpPr>
            <a:cxnSpLocks/>
          </p:cNvCxnSpPr>
          <p:nvPr/>
        </p:nvCxnSpPr>
        <p:spPr>
          <a:xfrm>
            <a:off x="4540519" y="2284233"/>
            <a:ext cx="614109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05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1089AA-BF1A-4D8B-3566-EE30E1D24C71}"/>
              </a:ext>
            </a:extLst>
          </p:cNvPr>
          <p:cNvSpPr txBox="1"/>
          <p:nvPr/>
        </p:nvSpPr>
        <p:spPr>
          <a:xfrm>
            <a:off x="220436" y="155121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로그인 화면 </a:t>
            </a:r>
            <a:r>
              <a:rPr lang="en-US" altLang="ko-KR" dirty="0"/>
              <a:t>– </a:t>
            </a:r>
            <a:r>
              <a:rPr lang="ko-KR" altLang="en-US" dirty="0"/>
              <a:t>카카오 로그인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95DCCC-A938-777A-D5AD-761E1FC05C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" y="524453"/>
            <a:ext cx="2925642" cy="617635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54B239E-4864-0D73-1495-56F6DDD9F49E}"/>
              </a:ext>
            </a:extLst>
          </p:cNvPr>
          <p:cNvSpPr/>
          <p:nvPr/>
        </p:nvSpPr>
        <p:spPr>
          <a:xfrm>
            <a:off x="1433793" y="3350992"/>
            <a:ext cx="755305" cy="3555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383F7-94D5-BAFF-6D3C-5A672021C0ED}"/>
              </a:ext>
            </a:extLst>
          </p:cNvPr>
          <p:cNvSpPr txBox="1"/>
          <p:nvPr/>
        </p:nvSpPr>
        <p:spPr>
          <a:xfrm>
            <a:off x="3718007" y="3205584"/>
            <a:ext cx="3572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카카오 아이디</a:t>
            </a:r>
            <a:r>
              <a:rPr lang="en-US" altLang="ko-KR" dirty="0"/>
              <a:t>, </a:t>
            </a:r>
            <a:r>
              <a:rPr lang="ko-KR" altLang="en-US" dirty="0"/>
              <a:t>비밀번호 입력 후 로그인 버튼 클릭</a:t>
            </a:r>
          </a:p>
        </p:txBody>
      </p:sp>
    </p:spTree>
    <p:extLst>
      <p:ext uri="{BB962C8B-B14F-4D97-AF65-F5344CB8AC3E}">
        <p14:creationId xmlns:p14="http://schemas.microsoft.com/office/powerpoint/2010/main" val="854241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1089AA-BF1A-4D8B-3566-EE30E1D24C71}"/>
              </a:ext>
            </a:extLst>
          </p:cNvPr>
          <p:cNvSpPr txBox="1"/>
          <p:nvPr/>
        </p:nvSpPr>
        <p:spPr>
          <a:xfrm>
            <a:off x="220436" y="155121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로그인 화면 </a:t>
            </a:r>
            <a:r>
              <a:rPr lang="en-US" altLang="ko-KR" dirty="0"/>
              <a:t>– </a:t>
            </a:r>
            <a:r>
              <a:rPr lang="ko-KR" altLang="en-US" dirty="0"/>
              <a:t>네이버 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2B2697-DA90-4CF5-FC07-4149C5FDA07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93" y="666780"/>
            <a:ext cx="2784764" cy="587894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54B239E-4864-0D73-1495-56F6DDD9F49E}"/>
              </a:ext>
            </a:extLst>
          </p:cNvPr>
          <p:cNvSpPr/>
          <p:nvPr/>
        </p:nvSpPr>
        <p:spPr>
          <a:xfrm>
            <a:off x="541480" y="2321181"/>
            <a:ext cx="755305" cy="3555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9D33DB-3DB5-104B-EC7B-B6EEF7452E71}"/>
              </a:ext>
            </a:extLst>
          </p:cNvPr>
          <p:cNvSpPr/>
          <p:nvPr/>
        </p:nvSpPr>
        <p:spPr>
          <a:xfrm>
            <a:off x="1729113" y="4435385"/>
            <a:ext cx="755305" cy="3555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2ED77-739B-B6D9-37F3-F6B436BECBED}"/>
              </a:ext>
            </a:extLst>
          </p:cNvPr>
          <p:cNvSpPr txBox="1"/>
          <p:nvPr/>
        </p:nvSpPr>
        <p:spPr>
          <a:xfrm>
            <a:off x="3718007" y="3205584"/>
            <a:ext cx="35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전체동의 체크 후 동의하기 클릭</a:t>
            </a:r>
          </a:p>
        </p:txBody>
      </p:sp>
    </p:spTree>
    <p:extLst>
      <p:ext uri="{BB962C8B-B14F-4D97-AF65-F5344CB8AC3E}">
        <p14:creationId xmlns:p14="http://schemas.microsoft.com/office/powerpoint/2010/main" val="129574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1089AA-BF1A-4D8B-3566-EE30E1D24C71}"/>
              </a:ext>
            </a:extLst>
          </p:cNvPr>
          <p:cNvSpPr txBox="1"/>
          <p:nvPr/>
        </p:nvSpPr>
        <p:spPr>
          <a:xfrm>
            <a:off x="220436" y="155121"/>
            <a:ext cx="382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홈 화면 </a:t>
            </a:r>
            <a:r>
              <a:rPr lang="en-US" altLang="ko-KR" dirty="0"/>
              <a:t>– </a:t>
            </a:r>
            <a:r>
              <a:rPr lang="ko-KR" altLang="en-US" dirty="0"/>
              <a:t>갤러리 자동 등록 성공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2ED77-739B-B6D9-37F3-F6B436BECBED}"/>
              </a:ext>
            </a:extLst>
          </p:cNvPr>
          <p:cNvSpPr txBox="1"/>
          <p:nvPr/>
        </p:nvSpPr>
        <p:spPr>
          <a:xfrm>
            <a:off x="3468625" y="3105834"/>
            <a:ext cx="3231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기프티콘</a:t>
            </a:r>
            <a:r>
              <a:rPr lang="ko-KR" altLang="en-US" dirty="0"/>
              <a:t> 이미지를 다운받아 갤러리에 저장하면 자동 등록</a:t>
            </a:r>
            <a:r>
              <a:rPr lang="en-US" altLang="ko-KR" dirty="0"/>
              <a:t> </a:t>
            </a:r>
            <a:r>
              <a:rPr lang="ko-KR" altLang="en-US" dirty="0"/>
              <a:t>성공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78751D-33F7-7545-B7F7-4BEAD0414D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3" y="597180"/>
            <a:ext cx="2909892" cy="61431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7EB3AD-23DA-9FEF-39B5-B233E0AB5C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227" y="422489"/>
            <a:ext cx="2909891" cy="614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61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1089AA-BF1A-4D8B-3566-EE30E1D24C71}"/>
              </a:ext>
            </a:extLst>
          </p:cNvPr>
          <p:cNvSpPr txBox="1"/>
          <p:nvPr/>
        </p:nvSpPr>
        <p:spPr>
          <a:xfrm>
            <a:off x="220436" y="155121"/>
            <a:ext cx="367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홈 화면 </a:t>
            </a:r>
            <a:r>
              <a:rPr lang="en-US" altLang="ko-KR" dirty="0"/>
              <a:t>– MMS</a:t>
            </a:r>
            <a:r>
              <a:rPr lang="ko-KR" altLang="en-US" dirty="0"/>
              <a:t> 자동 등록 성공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78751D-33F7-7545-B7F7-4BEAD0414D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6" y="524453"/>
            <a:ext cx="2908800" cy="61401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7EB3AD-23DA-9FEF-39B5-B233E0AB5C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90" y="524452"/>
            <a:ext cx="2909891" cy="61401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7EB3AD-23DA-9FEF-39B5-B233E0AB5C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329" y="524452"/>
            <a:ext cx="2909891" cy="614011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10E570-8F18-5628-5995-3C24CF9B1A9B}"/>
              </a:ext>
            </a:extLst>
          </p:cNvPr>
          <p:cNvSpPr/>
          <p:nvPr/>
        </p:nvSpPr>
        <p:spPr>
          <a:xfrm>
            <a:off x="372928" y="2637473"/>
            <a:ext cx="2704379" cy="11168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10E570-8F18-5628-5995-3C24CF9B1A9B}"/>
              </a:ext>
            </a:extLst>
          </p:cNvPr>
          <p:cNvSpPr/>
          <p:nvPr/>
        </p:nvSpPr>
        <p:spPr>
          <a:xfrm>
            <a:off x="372928" y="3991708"/>
            <a:ext cx="2704379" cy="659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9DA1EA-3C43-9270-7885-E7EAED4FC58F}"/>
              </a:ext>
            </a:extLst>
          </p:cNvPr>
          <p:cNvSpPr txBox="1"/>
          <p:nvPr/>
        </p:nvSpPr>
        <p:spPr>
          <a:xfrm>
            <a:off x="220436" y="4957290"/>
            <a:ext cx="3077307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싸피</a:t>
            </a:r>
            <a:r>
              <a:rPr lang="ko-KR" altLang="en-US" sz="1500" dirty="0"/>
              <a:t> 또는 </a:t>
            </a:r>
            <a:r>
              <a:rPr lang="ko-KR" altLang="en-US" sz="1500" dirty="0" err="1"/>
              <a:t>기프티콘</a:t>
            </a:r>
            <a:r>
              <a:rPr lang="ko-KR" altLang="en-US" sz="1500" dirty="0"/>
              <a:t> 관련 </a:t>
            </a:r>
            <a:r>
              <a:rPr lang="en-US" altLang="ko-KR" sz="1500" dirty="0"/>
              <a:t>MMS</a:t>
            </a:r>
            <a:r>
              <a:rPr lang="ko-KR" altLang="en-US" sz="1500" dirty="0"/>
              <a:t>가 오면 </a:t>
            </a:r>
            <a:r>
              <a:rPr lang="en-US" altLang="ko-KR" sz="1500" dirty="0"/>
              <a:t>POPCON </a:t>
            </a:r>
            <a:r>
              <a:rPr lang="ko-KR" altLang="en-US" sz="1500" dirty="0"/>
              <a:t>푸시 알림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9DA1EA-3C43-9270-7885-E7EAED4FC58F}"/>
              </a:ext>
            </a:extLst>
          </p:cNvPr>
          <p:cNvSpPr txBox="1"/>
          <p:nvPr/>
        </p:nvSpPr>
        <p:spPr>
          <a:xfrm>
            <a:off x="4518005" y="2083475"/>
            <a:ext cx="3229060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알림을 클릭하면 </a:t>
            </a:r>
            <a:endParaRPr lang="en-US" altLang="ko-KR" sz="1500" dirty="0"/>
          </a:p>
          <a:p>
            <a:r>
              <a:rPr lang="ko-KR" altLang="en-US" sz="1500" dirty="0"/>
              <a:t>등록 의사를 묻는 다이얼로그 생성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10E570-8F18-5628-5995-3C24CF9B1A9B}"/>
              </a:ext>
            </a:extLst>
          </p:cNvPr>
          <p:cNvSpPr/>
          <p:nvPr/>
        </p:nvSpPr>
        <p:spPr>
          <a:xfrm>
            <a:off x="6132535" y="3675185"/>
            <a:ext cx="1024403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E600E6-A7FC-FD96-D42D-57F6CA4BFB2C}"/>
              </a:ext>
            </a:extLst>
          </p:cNvPr>
          <p:cNvCxnSpPr>
            <a:cxnSpLocks/>
          </p:cNvCxnSpPr>
          <p:nvPr/>
        </p:nvCxnSpPr>
        <p:spPr>
          <a:xfrm flipV="1">
            <a:off x="7156938" y="3893395"/>
            <a:ext cx="181039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9DA1EA-3C43-9270-7885-E7EAED4FC58F}"/>
              </a:ext>
            </a:extLst>
          </p:cNvPr>
          <p:cNvSpPr txBox="1"/>
          <p:nvPr/>
        </p:nvSpPr>
        <p:spPr>
          <a:xfrm>
            <a:off x="9114850" y="2641896"/>
            <a:ext cx="2614847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등록 버튼 클릭 시 </a:t>
            </a:r>
            <a:r>
              <a:rPr lang="ko-KR" altLang="en-US" sz="1500" dirty="0" err="1"/>
              <a:t>로딩화면</a:t>
            </a:r>
            <a:endParaRPr lang="en-US" altLang="ko-KR" sz="1500" dirty="0"/>
          </a:p>
          <a:p>
            <a:r>
              <a:rPr lang="en-US" altLang="ko-KR" sz="1500" dirty="0"/>
              <a:t>-&gt; </a:t>
            </a:r>
            <a:r>
              <a:rPr lang="ko-KR" altLang="en-US" sz="1500" dirty="0" err="1"/>
              <a:t>기프티콘</a:t>
            </a:r>
            <a:r>
              <a:rPr lang="ko-KR" altLang="en-US" sz="1500" dirty="0"/>
              <a:t> 등록</a:t>
            </a:r>
          </a:p>
        </p:txBody>
      </p:sp>
    </p:spTree>
    <p:extLst>
      <p:ext uri="{BB962C8B-B14F-4D97-AF65-F5344CB8AC3E}">
        <p14:creationId xmlns:p14="http://schemas.microsoft.com/office/powerpoint/2010/main" val="2888195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1089AA-BF1A-4D8B-3566-EE30E1D24C71}"/>
              </a:ext>
            </a:extLst>
          </p:cNvPr>
          <p:cNvSpPr txBox="1"/>
          <p:nvPr/>
        </p:nvSpPr>
        <p:spPr>
          <a:xfrm>
            <a:off x="220436" y="155121"/>
            <a:ext cx="450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홈 화면 </a:t>
            </a:r>
            <a:r>
              <a:rPr lang="en-US" altLang="ko-KR" dirty="0"/>
              <a:t>– </a:t>
            </a:r>
            <a:r>
              <a:rPr lang="ko-KR" altLang="en-US" dirty="0"/>
              <a:t>갤러리</a:t>
            </a:r>
            <a:r>
              <a:rPr lang="en-US" altLang="ko-KR" dirty="0"/>
              <a:t>, MMS</a:t>
            </a:r>
            <a:r>
              <a:rPr lang="ko-KR" altLang="en-US" dirty="0"/>
              <a:t> 자동 등록 실패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2ED77-739B-B6D9-37F3-F6B436BECBED}"/>
              </a:ext>
            </a:extLst>
          </p:cNvPr>
          <p:cNvSpPr txBox="1"/>
          <p:nvPr/>
        </p:nvSpPr>
        <p:spPr>
          <a:xfrm>
            <a:off x="3978579" y="3149795"/>
            <a:ext cx="3837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기간이 지났거나 이미 존재하는 </a:t>
            </a:r>
            <a:endParaRPr lang="en-US" altLang="ko-KR" dirty="0"/>
          </a:p>
          <a:p>
            <a:r>
              <a:rPr lang="ko-KR" altLang="en-US" dirty="0" err="1"/>
              <a:t>기프티콘이라면</a:t>
            </a:r>
            <a:r>
              <a:rPr lang="ko-KR" altLang="en-US" dirty="0"/>
              <a:t> 자동 등록 실패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43B6CB-FBF3-3A32-234D-4F682D13E9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4" y="634589"/>
            <a:ext cx="2874453" cy="606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37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1089AA-BF1A-4D8B-3566-EE30E1D24C71}"/>
              </a:ext>
            </a:extLst>
          </p:cNvPr>
          <p:cNvSpPr txBox="1"/>
          <p:nvPr/>
        </p:nvSpPr>
        <p:spPr>
          <a:xfrm>
            <a:off x="220436" y="155121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홈 화면 </a:t>
            </a:r>
            <a:r>
              <a:rPr lang="en-US" altLang="ko-KR" dirty="0"/>
              <a:t>– </a:t>
            </a:r>
            <a:r>
              <a:rPr lang="ko-KR" altLang="en-US" dirty="0" err="1"/>
              <a:t>기프티콘</a:t>
            </a:r>
            <a:r>
              <a:rPr lang="ko-KR" altLang="en-US" dirty="0"/>
              <a:t>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2ED77-739B-B6D9-37F3-F6B436BECBED}"/>
              </a:ext>
            </a:extLst>
          </p:cNvPr>
          <p:cNvSpPr txBox="1"/>
          <p:nvPr/>
        </p:nvSpPr>
        <p:spPr>
          <a:xfrm>
            <a:off x="3419640" y="3105834"/>
            <a:ext cx="323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12A7E7-C249-E892-FE44-2AC79425CBE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91" y="598518"/>
            <a:ext cx="2820731" cy="59548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412AC02-1AEC-23B7-E8A8-E0A944729301}"/>
              </a:ext>
            </a:extLst>
          </p:cNvPr>
          <p:cNvSpPr/>
          <p:nvPr/>
        </p:nvSpPr>
        <p:spPr>
          <a:xfrm>
            <a:off x="308526" y="1700349"/>
            <a:ext cx="1324330" cy="1802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0695DFD-E289-71DD-3DF1-BC3070EC0E0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351" y="598518"/>
            <a:ext cx="2820731" cy="59548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2CF98-210C-DE5A-4A4D-BE1AE203E0FB}"/>
              </a:ext>
            </a:extLst>
          </p:cNvPr>
          <p:cNvSpPr txBox="1"/>
          <p:nvPr/>
        </p:nvSpPr>
        <p:spPr>
          <a:xfrm>
            <a:off x="3000344" y="3105834"/>
            <a:ext cx="17328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기프티콘</a:t>
            </a:r>
            <a:r>
              <a:rPr lang="ko-KR" altLang="en-US" sz="1500" dirty="0"/>
              <a:t> 클릭하면 상세 정보 다이얼로그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9944D82-9465-14E9-785C-3FCAD19882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750" y="598518"/>
            <a:ext cx="2820731" cy="595487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0B1DF4-6071-BE64-E046-9EF1BCF1E158}"/>
              </a:ext>
            </a:extLst>
          </p:cNvPr>
          <p:cNvSpPr/>
          <p:nvPr/>
        </p:nvSpPr>
        <p:spPr>
          <a:xfrm>
            <a:off x="5115626" y="2205716"/>
            <a:ext cx="836432" cy="957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07B4BB-31D5-8285-43EA-6806F12CC2CD}"/>
              </a:ext>
            </a:extLst>
          </p:cNvPr>
          <p:cNvSpPr txBox="1"/>
          <p:nvPr/>
        </p:nvSpPr>
        <p:spPr>
          <a:xfrm>
            <a:off x="7478290" y="3105834"/>
            <a:ext cx="17328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상품 사진 클릭하면 원본 이미지 다이얼로그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BA26A7-337C-0EA7-728A-90D3690EB2F7}"/>
              </a:ext>
            </a:extLst>
          </p:cNvPr>
          <p:cNvSpPr/>
          <p:nvPr/>
        </p:nvSpPr>
        <p:spPr>
          <a:xfrm>
            <a:off x="399319" y="5812970"/>
            <a:ext cx="335465" cy="361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73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1089AA-BF1A-4D8B-3566-EE30E1D24C71}"/>
              </a:ext>
            </a:extLst>
          </p:cNvPr>
          <p:cNvSpPr txBox="1"/>
          <p:nvPr/>
        </p:nvSpPr>
        <p:spPr>
          <a:xfrm>
            <a:off x="220436" y="155121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홈 화면 </a:t>
            </a:r>
            <a:r>
              <a:rPr lang="en-US" altLang="ko-KR" dirty="0"/>
              <a:t>– </a:t>
            </a:r>
            <a:r>
              <a:rPr lang="ko-KR" altLang="en-US" dirty="0"/>
              <a:t>수정하기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2ED77-739B-B6D9-37F3-F6B436BECBED}"/>
              </a:ext>
            </a:extLst>
          </p:cNvPr>
          <p:cNvSpPr txBox="1"/>
          <p:nvPr/>
        </p:nvSpPr>
        <p:spPr>
          <a:xfrm>
            <a:off x="3419640" y="3105834"/>
            <a:ext cx="323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0695DFD-E289-71DD-3DF1-BC3070EC0E0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" y="598518"/>
            <a:ext cx="2820731" cy="59548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2CF98-210C-DE5A-4A4D-BE1AE203E0FB}"/>
              </a:ext>
            </a:extLst>
          </p:cNvPr>
          <p:cNvSpPr txBox="1"/>
          <p:nvPr/>
        </p:nvSpPr>
        <p:spPr>
          <a:xfrm>
            <a:off x="3279645" y="3298957"/>
            <a:ext cx="10983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수정하기 클릭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12AC02-1AEC-23B7-E8A8-E0A944729301}"/>
              </a:ext>
            </a:extLst>
          </p:cNvPr>
          <p:cNvSpPr/>
          <p:nvPr/>
        </p:nvSpPr>
        <p:spPr>
          <a:xfrm>
            <a:off x="770302" y="4658694"/>
            <a:ext cx="960527" cy="354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9CF19D-EB32-4747-BBFC-9CD385BB8B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044" y="598518"/>
            <a:ext cx="2820731" cy="59548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E10E570-8F18-5628-5995-3C24CF9B1A9B}"/>
              </a:ext>
            </a:extLst>
          </p:cNvPr>
          <p:cNvSpPr/>
          <p:nvPr/>
        </p:nvSpPr>
        <p:spPr>
          <a:xfrm>
            <a:off x="5692275" y="1234166"/>
            <a:ext cx="836432" cy="957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AE255D-89D7-6AC9-012D-8C9565BD6B8D}"/>
              </a:ext>
            </a:extLst>
          </p:cNvPr>
          <p:cNvSpPr/>
          <p:nvPr/>
        </p:nvSpPr>
        <p:spPr>
          <a:xfrm>
            <a:off x="6602830" y="1234166"/>
            <a:ext cx="1634933" cy="957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65A7C8-D982-8FFE-DC5E-BF390DBFC6F6}"/>
              </a:ext>
            </a:extLst>
          </p:cNvPr>
          <p:cNvSpPr/>
          <p:nvPr/>
        </p:nvSpPr>
        <p:spPr>
          <a:xfrm>
            <a:off x="6160942" y="2348332"/>
            <a:ext cx="1634933" cy="296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CAD0-7FCF-1D49-5C1D-76B0ECB4D662}"/>
              </a:ext>
            </a:extLst>
          </p:cNvPr>
          <p:cNvSpPr txBox="1"/>
          <p:nvPr/>
        </p:nvSpPr>
        <p:spPr>
          <a:xfrm>
            <a:off x="8358938" y="1271440"/>
            <a:ext cx="238088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각 상자 클릭하면 </a:t>
            </a:r>
            <a:r>
              <a:rPr lang="ko-KR" altLang="en-US" sz="1500" dirty="0" err="1"/>
              <a:t>상품이미지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바코드이미지</a:t>
            </a:r>
            <a:r>
              <a:rPr lang="en-US" altLang="ko-KR" sz="1500" dirty="0"/>
              <a:t>, </a:t>
            </a:r>
            <a:r>
              <a:rPr lang="ko-KR" altLang="en-US" sz="1500" dirty="0"/>
              <a:t>원본 이미지 확인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FC40A3-E4C8-0AD5-0100-1FE472CE94F2}"/>
              </a:ext>
            </a:extLst>
          </p:cNvPr>
          <p:cNvSpPr txBox="1"/>
          <p:nvPr/>
        </p:nvSpPr>
        <p:spPr>
          <a:xfrm>
            <a:off x="8768709" y="3103849"/>
            <a:ext cx="323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5845DA-67DC-BC85-9C49-5536EA323B47}"/>
              </a:ext>
            </a:extLst>
          </p:cNvPr>
          <p:cNvSpPr/>
          <p:nvPr/>
        </p:nvSpPr>
        <p:spPr>
          <a:xfrm>
            <a:off x="6162403" y="5693704"/>
            <a:ext cx="1634933" cy="296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CEFFD-55AD-0DA2-3ED0-0C958CE22477}"/>
              </a:ext>
            </a:extLst>
          </p:cNvPr>
          <p:cNvSpPr txBox="1"/>
          <p:nvPr/>
        </p:nvSpPr>
        <p:spPr>
          <a:xfrm>
            <a:off x="7537397" y="3253946"/>
            <a:ext cx="26724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각 </a:t>
            </a:r>
            <a:r>
              <a:rPr lang="en-US" altLang="ko-KR" sz="1500" dirty="0"/>
              <a:t>Edit Text </a:t>
            </a:r>
            <a:r>
              <a:rPr lang="ko-KR" altLang="en-US" sz="1500" dirty="0"/>
              <a:t>클릭해 </a:t>
            </a:r>
            <a:r>
              <a:rPr lang="ko-KR" altLang="en-US" sz="1500" dirty="0" err="1"/>
              <a:t>기프티콘</a:t>
            </a:r>
            <a:r>
              <a:rPr lang="ko-KR" altLang="en-US" sz="1500" dirty="0"/>
              <a:t> 정보 수정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C099DE-6E46-FFC7-8259-91CC991BC4DA}"/>
              </a:ext>
            </a:extLst>
          </p:cNvPr>
          <p:cNvSpPr/>
          <p:nvPr/>
        </p:nvSpPr>
        <p:spPr>
          <a:xfrm>
            <a:off x="5692276" y="2848221"/>
            <a:ext cx="1726782" cy="2572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0DF2C7-313F-6AAA-E6C2-D39BE19776C0}"/>
              </a:ext>
            </a:extLst>
          </p:cNvPr>
          <p:cNvSpPr txBox="1"/>
          <p:nvPr/>
        </p:nvSpPr>
        <p:spPr>
          <a:xfrm>
            <a:off x="7956413" y="5588749"/>
            <a:ext cx="1634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수정완료</a:t>
            </a:r>
            <a:endParaRPr lang="en-US" altLang="ko-KR" sz="1500" dirty="0"/>
          </a:p>
          <a:p>
            <a:r>
              <a:rPr lang="ko-KR" altLang="en-US" sz="1500" dirty="0"/>
              <a:t>버튼 </a:t>
            </a:r>
            <a:r>
              <a:rPr lang="en-US" altLang="ko-KR" sz="1500" dirty="0"/>
              <a:t>-&gt; </a:t>
            </a:r>
            <a:r>
              <a:rPr lang="ko-KR" altLang="en-US" sz="1500" dirty="0" err="1"/>
              <a:t>홈화면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660633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683</Words>
  <Application>Microsoft Office PowerPoint</Application>
  <PresentationFormat>와이드스크린</PresentationFormat>
  <Paragraphs>107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유나</dc:creator>
  <cp:lastModifiedBy>송 유나</cp:lastModifiedBy>
  <cp:revision>13</cp:revision>
  <dcterms:created xsi:type="dcterms:W3CDTF">2023-02-16T07:07:55Z</dcterms:created>
  <dcterms:modified xsi:type="dcterms:W3CDTF">2023-02-16T14:26:00Z</dcterms:modified>
</cp:coreProperties>
</file>